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  <p:sldMasterId id="2147483708" r:id="rId3"/>
  </p:sldMasterIdLst>
  <p:notesMasterIdLst>
    <p:notesMasterId r:id="rId18"/>
  </p:notesMasterIdLst>
  <p:sldIdLst>
    <p:sldId id="256" r:id="rId4"/>
    <p:sldId id="260" r:id="rId5"/>
    <p:sldId id="257" r:id="rId6"/>
    <p:sldId id="258" r:id="rId7"/>
    <p:sldId id="288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68" userDrawn="1">
          <p15:clr>
            <a:srgbClr val="A4A3A4"/>
          </p15:clr>
        </p15:guide>
        <p15:guide id="4" pos="7512" userDrawn="1">
          <p15:clr>
            <a:srgbClr val="A4A3A4"/>
          </p15:clr>
        </p15:guide>
        <p15:guide id="5" orient="horz" pos="696" userDrawn="1">
          <p15:clr>
            <a:srgbClr val="A4A3A4"/>
          </p15:clr>
        </p15:guide>
        <p15:guide id="6" orient="horz" pos="24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B044"/>
    <a:srgbClr val="2D558B"/>
    <a:srgbClr val="1A3151"/>
    <a:srgbClr val="EAC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971" autoAdjust="0"/>
  </p:normalViewPr>
  <p:slideViewPr>
    <p:cSldViewPr snapToGrid="0" showGuides="1">
      <p:cViewPr varScale="1">
        <p:scale>
          <a:sx n="65" d="100"/>
          <a:sy n="65" d="100"/>
        </p:scale>
        <p:origin x="816" y="48"/>
      </p:cViewPr>
      <p:guideLst>
        <p:guide orient="horz" pos="4104"/>
        <p:guide pos="3840"/>
        <p:guide pos="168"/>
        <p:guide pos="7512"/>
        <p:guide orient="horz" pos="696"/>
        <p:guide orient="horz" pos="2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EDD21-E8E9-4917-95C1-716699B1D488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408DF-C96A-4545-834F-B0E2D7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69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24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06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350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37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7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1258411abd8_2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1258411abd8_2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258411abd8_2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g1258411abd8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258411abd8_2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g1258411abd8_2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77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7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18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75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408DF-C96A-4545-834F-B0E2D748C5F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14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608F-A7FB-486B-B6D9-E0FDA0E15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908905-5B34-4F6F-BE3A-110B81357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86531-5F7A-4B7F-AC43-80DD74BCB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2B8BD-44BC-44D2-B3C0-A98DF2F9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723DB-39A5-421E-8DFE-3C7668E69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3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C481D-D48B-4591-BE90-777B54ADA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43517-372E-4500-BAB6-00D86515B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2D8FE-73C5-4EC8-A35E-141A3863B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E8797-498F-4E04-A6DB-A300D4020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5EF9E-BA07-40D0-9A41-298A598C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8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86E2FF-042D-4DC7-AA01-C1F278173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3F939-7A19-4B30-9BEB-87BFDF2FD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C2543-05CC-42AC-8020-9AA549C8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A7BF4-5D0F-48B3-9633-54DC6C81D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1BB91-36DE-45BE-B4D3-AE13EFF1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29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A8800-3641-4B6F-B1F4-D1DB77B8D4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0EA1-6B57-4ABD-869F-9BC4BDB68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0ADF5-2BD1-46ED-A3F9-ABAF6E36D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88009-1214-4557-A14A-79A029F4A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8A919-DF3F-4E9E-B21B-DA5CB6A4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02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DD354-89FE-4E19-A721-FECBD200F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C89C-A491-4B7F-A226-14826E30E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48BC5-7A59-47CE-AF0A-D88777CB5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3167A-7FB9-453B-B94B-779ADE34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79220-9FD8-40DE-83DA-2575EB770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64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DA5C-4DDA-4D18-8CC3-193AF6E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F7A66-368B-4EAA-99C9-AF7C0F89D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58303-CD9A-4259-83F6-5969EBC2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13A0-4CDC-4784-8F07-041C83BC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D958F-6789-40AB-9237-012F76D4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42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4168F-1A94-41BF-83F0-C84ED1104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28A86-2AA9-4087-AF26-DF2F2D0331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240C-28CC-470B-9C2D-AB74DB179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6BFF6-1113-4541-B6C0-00B341F11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49917-C36B-4BFD-9E52-F6833DCF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BA43C-CAAE-4B59-9646-3DC59040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23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0C02E-8837-4694-9AEA-CF0413F28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221D08-14C7-45E4-8CDB-76B609BAB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A41DA-8798-4D53-A518-FF3F403FA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E1E2AB-A9E2-419E-8A21-4E7F5BE56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036862-8C3E-43BB-9A00-74325525F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F04CB3-0EC7-4CCF-BF9F-34052E76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970D1F-772D-4F13-8296-93E03DFA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62D81D-2F2B-4F8E-A52E-59BF9549C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50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6602A-9B69-41D5-B984-F9D95488E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52687-7282-40BB-9196-03250BD28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219D82-849D-41DB-8B3D-ECF7E09E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E912C-B3B1-435F-BFD2-815BD1A87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40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5198D-AC8B-4D2D-B960-FD2DB6F6C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3D3E08-6504-43F3-AEFE-B1B769993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92345-C2F2-48CD-AAE6-747B1B1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854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97C39-9246-41AF-97E1-27CCCAEAA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9D3F6-6B4E-47A1-AA5D-D84D3BAD6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C2E8A-C039-4D3C-BB7D-FEA02B251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FB599-FA20-4ED7-BEB9-24924837C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6C5F1-4F36-4C22-AC95-D2A623028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294E4-AEDB-4B2B-AFB6-4A59209E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6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6E90C-841F-43CE-8E93-9D39586AB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D9694-CB0B-4467-B030-9F7B31AB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41625-7355-429F-93C5-4F8A44891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C2B4B-6C60-4F9D-B644-126EB9BE9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DC225-FA50-4A57-80EB-7C5716D13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53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F546C-8ADF-4F6D-9FC5-E7D7FFDE8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B0CBE1-5D1E-4FB3-8FD0-F62C59D94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C6B75-8140-42E0-8D0E-443AE63B7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08C16-BBF3-4538-8E6D-9A0948AC9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EA2B4-EF76-47D3-B32C-AF9011CD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95627-5FC0-4A82-9C47-674D75F9B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89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DC89F-7719-456D-954F-E637A33A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D9A4C-17E0-496A-B611-ACB107B0B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74746-3FE8-4107-8381-B1D4F4D2E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3E8E2-99F6-4A06-B8CB-E60E8CDB4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5E891-13CC-485A-BC14-920C4191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18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C4CCE1-7840-483C-B57F-AA9C48C9A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4FDDCD-CB23-456A-B2E1-D072425A8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9DC81-7831-4045-8CE2-CF537D9A0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1E275-C67A-476C-BFF0-8DA797913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57A36-FBF4-4E74-9195-9E79660E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481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6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6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6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62700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6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363" name="Google Shape;363;p6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6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6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223340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6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9" name="Google Shape;369;p6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6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6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243396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65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65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5" name="Google Shape;375;p6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6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6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78075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6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1" name="Google Shape;381;p6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6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6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6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8482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6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88" name="Google Shape;388;p6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9" name="Google Shape;389;p67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90" name="Google Shape;390;p67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6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6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3" name="Google Shape;393;p6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2849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6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6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6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6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8409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F550F-A6D0-4DFC-954F-B1BF76B76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E83B8-1086-41D3-89AE-D7EA121B5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7AC6A-2F65-43AB-8387-8AAE88CB9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78A66-F77E-4874-B28D-0CE2C16D4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F8471-AA8A-4A5F-855B-45E0F0345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959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6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69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402" name="Google Shape;402;p69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403" name="Google Shape;403;p6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6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6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46547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7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70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Google Shape;409;p70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410" name="Google Shape;410;p7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7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7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6259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7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5" name="Google Shape;415;p7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7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7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8" name="Google Shape;418;p7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478860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7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1" name="Google Shape;421;p7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2" name="Google Shape;422;p7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p7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7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1545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91A7E-1EB7-47D0-A0A0-D3EDDB458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0A9BF-79F7-4861-A0BE-E4C811728E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EFD1-7DEB-4FEB-9A82-6EE4F167D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3E2D6-0722-47A6-AA61-A7BE0B839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63CD7-43DC-4432-BDC5-06967292B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92418-DCA6-4F4E-AAF1-3A4129205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6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25EB2-8F36-4074-9375-DCB5F779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8F7D3-56FB-4F60-9C8A-9DC68626B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D2C37-071F-475B-BECA-47216E8D0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87C51A-E14F-450E-BC58-67FEB67F4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F432A3-7EF8-4256-ADEC-A84582131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C2B297-415D-4309-9FBE-F0E2F1BC4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4258FB-6FF0-49BD-B096-9A6634C65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F44AAF-376C-4B43-9A28-233AB4D6C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2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8E551-805F-4A07-9796-8550F1AE8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98BC3-43C0-4F5D-8C82-8EAE344FB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03EAF-C3DE-4ABA-B892-E7F294E4F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970C37-ABAD-4437-9CA3-388E169FE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3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5A15AB-6B4C-4013-903B-E11430544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05AA5-820C-4769-AE81-52E72D140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0F69C-762C-49F4-B997-AFE5AECA0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9BDB1-1A5C-46F1-A0DB-FE4ABFAEC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F4393-0D44-411E-89EB-63D80DEEA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97001F-8F1E-4C80-8718-F2F45F7B6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1E5AA-B3A1-40D0-B664-4586835D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05CB90-F2BC-454D-8E09-2EC12F81F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D464C-CD71-44DF-AA2D-2B60BEE2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3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688CB-1AFB-4FF9-AE24-6D1938FA0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AC4285-1F97-432C-990D-6232DFDA15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DBBED-3D06-462D-A509-FC0CAE7D1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EEF1B4-C5A2-4D2E-9E54-EA07B8603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1FEB90-5A6E-4DA3-AE7C-E4DB4827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46479-C0E6-4EDC-8786-6DC28688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6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A6696A-FE66-413D-9046-6817E09B3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B0292-DD01-4B2F-AB5F-AFEF76A80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67272-C5D1-48D7-B09F-9886CD3E7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65F80-9045-422B-A7D9-716D9245A43A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CE652-4317-4AD6-BE9C-2567758812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68482-E0D0-4A50-9F4B-CB95C1D8F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B36C2-C83D-49B7-B11E-F6D983EA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8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8A3F3-6197-41B5-960B-74D60D30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42CCD-3F4D-4D51-B482-3F2F8A2C6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05EE3-D3D6-4CB6-A9BD-C36746738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35682-BD93-4CFC-9DCF-C16A14FF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2822B-C0CF-44B5-BF64-BC7EEA363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0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352" name="Google Shape;352;p6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3" name="Google Shape;353;p6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4" name="Google Shape;354;p6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5" name="Google Shape;355;p6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30335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21" Type="http://schemas.openxmlformats.org/officeDocument/2006/relationships/image" Target="../media/image14.png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6.wdp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5.wdp"/><Relationship Id="rId23" Type="http://schemas.openxmlformats.org/officeDocument/2006/relationships/image" Target="../media/image15.png"/><Relationship Id="rId10" Type="http://schemas.openxmlformats.org/officeDocument/2006/relationships/image" Target="../media/image6.png"/><Relationship Id="rId19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hyperlink" Target="https://24slides.com/?utm_source=templates&amp;utm_medium=new-sales-slides&amp;utm_campaign=24slides&amp;utm_content=&amp;utm_term=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24slides.com/more-examples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24slides.com/prices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38DA43-3340-417C-ADF0-1483410E1A60}"/>
              </a:ext>
            </a:extLst>
          </p:cNvPr>
          <p:cNvSpPr/>
          <p:nvPr/>
        </p:nvSpPr>
        <p:spPr>
          <a:xfrm>
            <a:off x="228600" y="328612"/>
            <a:ext cx="1905000" cy="1905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8115300" y="-1295400"/>
            <a:ext cx="5467350" cy="54673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1181100" y="809625"/>
            <a:ext cx="9829800" cy="52387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DB20011-DD82-4139-BCFC-3384EF6C13CA}"/>
              </a:ext>
            </a:extLst>
          </p:cNvPr>
          <p:cNvSpPr/>
          <p:nvPr/>
        </p:nvSpPr>
        <p:spPr>
          <a:xfrm>
            <a:off x="6400800" y="5395119"/>
            <a:ext cx="4305300" cy="39687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33ED7C2-0673-442B-8AC9-195D3264A2FF}"/>
              </a:ext>
            </a:extLst>
          </p:cNvPr>
          <p:cNvGrpSpPr/>
          <p:nvPr/>
        </p:nvGrpSpPr>
        <p:grpSpPr>
          <a:xfrm>
            <a:off x="6553201" y="1173163"/>
            <a:ext cx="3767136" cy="4522788"/>
            <a:chOff x="6553201" y="1173163"/>
            <a:chExt cx="3767136" cy="4522788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B2FC6E9-35DA-4249-9E79-69A70C122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063" y="1835151"/>
              <a:ext cx="1077912" cy="712788"/>
            </a:xfrm>
            <a:custGeom>
              <a:avLst/>
              <a:gdLst>
                <a:gd name="T0" fmla="*/ 51 w 493"/>
                <a:gd name="T1" fmla="*/ 0 h 327"/>
                <a:gd name="T2" fmla="*/ 55 w 493"/>
                <a:gd name="T3" fmla="*/ 1 h 327"/>
                <a:gd name="T4" fmla="*/ 82 w 493"/>
                <a:gd name="T5" fmla="*/ 23 h 327"/>
                <a:gd name="T6" fmla="*/ 99 w 493"/>
                <a:gd name="T7" fmla="*/ 33 h 327"/>
                <a:gd name="T8" fmla="*/ 96 w 493"/>
                <a:gd name="T9" fmla="*/ 58 h 327"/>
                <a:gd name="T10" fmla="*/ 111 w 493"/>
                <a:gd name="T11" fmla="*/ 103 h 327"/>
                <a:gd name="T12" fmla="*/ 237 w 493"/>
                <a:gd name="T13" fmla="*/ 238 h 327"/>
                <a:gd name="T14" fmla="*/ 246 w 493"/>
                <a:gd name="T15" fmla="*/ 243 h 327"/>
                <a:gd name="T16" fmla="*/ 263 w 493"/>
                <a:gd name="T17" fmla="*/ 237 h 327"/>
                <a:gd name="T18" fmla="*/ 340 w 493"/>
                <a:gd name="T19" fmla="*/ 194 h 327"/>
                <a:gd name="T20" fmla="*/ 415 w 493"/>
                <a:gd name="T21" fmla="*/ 176 h 327"/>
                <a:gd name="T22" fmla="*/ 482 w 493"/>
                <a:gd name="T23" fmla="*/ 211 h 327"/>
                <a:gd name="T24" fmla="*/ 485 w 493"/>
                <a:gd name="T25" fmla="*/ 267 h 327"/>
                <a:gd name="T26" fmla="*/ 353 w 493"/>
                <a:gd name="T27" fmla="*/ 316 h 327"/>
                <a:gd name="T28" fmla="*/ 235 w 493"/>
                <a:gd name="T29" fmla="*/ 326 h 327"/>
                <a:gd name="T30" fmla="*/ 221 w 493"/>
                <a:gd name="T31" fmla="*/ 325 h 327"/>
                <a:gd name="T32" fmla="*/ 209 w 493"/>
                <a:gd name="T33" fmla="*/ 315 h 327"/>
                <a:gd name="T34" fmla="*/ 81 w 493"/>
                <a:gd name="T35" fmla="*/ 162 h 327"/>
                <a:gd name="T36" fmla="*/ 57 w 493"/>
                <a:gd name="T37" fmla="*/ 115 h 327"/>
                <a:gd name="T38" fmla="*/ 31 w 493"/>
                <a:gd name="T39" fmla="*/ 98 h 327"/>
                <a:gd name="T40" fmla="*/ 9 w 493"/>
                <a:gd name="T41" fmla="*/ 72 h 327"/>
                <a:gd name="T42" fmla="*/ 15 w 493"/>
                <a:gd name="T43" fmla="*/ 17 h 327"/>
                <a:gd name="T44" fmla="*/ 20 w 493"/>
                <a:gd name="T45" fmla="*/ 7 h 327"/>
                <a:gd name="T46" fmla="*/ 39 w 493"/>
                <a:gd name="T47" fmla="*/ 1 h 327"/>
                <a:gd name="T48" fmla="*/ 51 w 493"/>
                <a:gd name="T4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3" h="327">
                  <a:moveTo>
                    <a:pt x="51" y="0"/>
                  </a:moveTo>
                  <a:cubicBezTo>
                    <a:pt x="52" y="0"/>
                    <a:pt x="54" y="1"/>
                    <a:pt x="55" y="1"/>
                  </a:cubicBezTo>
                  <a:cubicBezTo>
                    <a:pt x="67" y="6"/>
                    <a:pt x="71" y="15"/>
                    <a:pt x="82" y="23"/>
                  </a:cubicBezTo>
                  <a:cubicBezTo>
                    <a:pt x="86" y="26"/>
                    <a:pt x="100" y="21"/>
                    <a:pt x="99" y="33"/>
                  </a:cubicBezTo>
                  <a:cubicBezTo>
                    <a:pt x="99" y="38"/>
                    <a:pt x="97" y="48"/>
                    <a:pt x="96" y="58"/>
                  </a:cubicBezTo>
                  <a:cubicBezTo>
                    <a:pt x="95" y="72"/>
                    <a:pt x="103" y="90"/>
                    <a:pt x="111" y="103"/>
                  </a:cubicBezTo>
                  <a:cubicBezTo>
                    <a:pt x="144" y="156"/>
                    <a:pt x="190" y="198"/>
                    <a:pt x="237" y="238"/>
                  </a:cubicBezTo>
                  <a:cubicBezTo>
                    <a:pt x="240" y="240"/>
                    <a:pt x="243" y="242"/>
                    <a:pt x="246" y="243"/>
                  </a:cubicBezTo>
                  <a:cubicBezTo>
                    <a:pt x="252" y="244"/>
                    <a:pt x="258" y="241"/>
                    <a:pt x="263" y="237"/>
                  </a:cubicBezTo>
                  <a:cubicBezTo>
                    <a:pt x="288" y="220"/>
                    <a:pt x="313" y="206"/>
                    <a:pt x="340" y="194"/>
                  </a:cubicBezTo>
                  <a:cubicBezTo>
                    <a:pt x="364" y="184"/>
                    <a:pt x="389" y="175"/>
                    <a:pt x="415" y="176"/>
                  </a:cubicBezTo>
                  <a:cubicBezTo>
                    <a:pt x="441" y="177"/>
                    <a:pt x="468" y="189"/>
                    <a:pt x="482" y="211"/>
                  </a:cubicBezTo>
                  <a:cubicBezTo>
                    <a:pt x="492" y="228"/>
                    <a:pt x="493" y="250"/>
                    <a:pt x="485" y="267"/>
                  </a:cubicBezTo>
                  <a:cubicBezTo>
                    <a:pt x="465" y="311"/>
                    <a:pt x="394" y="309"/>
                    <a:pt x="353" y="316"/>
                  </a:cubicBezTo>
                  <a:cubicBezTo>
                    <a:pt x="314" y="322"/>
                    <a:pt x="275" y="326"/>
                    <a:pt x="235" y="326"/>
                  </a:cubicBezTo>
                  <a:cubicBezTo>
                    <a:pt x="231" y="327"/>
                    <a:pt x="226" y="327"/>
                    <a:pt x="221" y="325"/>
                  </a:cubicBezTo>
                  <a:cubicBezTo>
                    <a:pt x="216" y="323"/>
                    <a:pt x="213" y="319"/>
                    <a:pt x="209" y="315"/>
                  </a:cubicBezTo>
                  <a:cubicBezTo>
                    <a:pt x="163" y="267"/>
                    <a:pt x="122" y="215"/>
                    <a:pt x="81" y="162"/>
                  </a:cubicBezTo>
                  <a:cubicBezTo>
                    <a:pt x="70" y="147"/>
                    <a:pt x="68" y="129"/>
                    <a:pt x="57" y="115"/>
                  </a:cubicBezTo>
                  <a:cubicBezTo>
                    <a:pt x="51" y="107"/>
                    <a:pt x="39" y="105"/>
                    <a:pt x="31" y="98"/>
                  </a:cubicBezTo>
                  <a:cubicBezTo>
                    <a:pt x="23" y="92"/>
                    <a:pt x="14" y="81"/>
                    <a:pt x="9" y="72"/>
                  </a:cubicBezTo>
                  <a:cubicBezTo>
                    <a:pt x="0" y="54"/>
                    <a:pt x="8" y="35"/>
                    <a:pt x="15" y="17"/>
                  </a:cubicBezTo>
                  <a:cubicBezTo>
                    <a:pt x="16" y="13"/>
                    <a:pt x="17" y="10"/>
                    <a:pt x="20" y="7"/>
                  </a:cubicBezTo>
                  <a:cubicBezTo>
                    <a:pt x="25" y="2"/>
                    <a:pt x="32" y="2"/>
                    <a:pt x="39" y="1"/>
                  </a:cubicBezTo>
                  <a:cubicBezTo>
                    <a:pt x="43" y="0"/>
                    <a:pt x="47" y="0"/>
                    <a:pt x="51" y="0"/>
                  </a:cubicBezTo>
                  <a:close/>
                </a:path>
              </a:pathLst>
            </a:custGeom>
            <a:solidFill>
              <a:srgbClr val="EA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48185A2-65AA-4C22-8CF7-ACCBA8E5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1947863"/>
              <a:ext cx="1444625" cy="657225"/>
            </a:xfrm>
            <a:custGeom>
              <a:avLst/>
              <a:gdLst>
                <a:gd name="T0" fmla="*/ 306 w 661"/>
                <a:gd name="T1" fmla="*/ 296 h 301"/>
                <a:gd name="T2" fmla="*/ 205 w 661"/>
                <a:gd name="T3" fmla="*/ 298 h 301"/>
                <a:gd name="T4" fmla="*/ 170 w 661"/>
                <a:gd name="T5" fmla="*/ 291 h 301"/>
                <a:gd name="T6" fmla="*/ 127 w 661"/>
                <a:gd name="T7" fmla="*/ 257 h 301"/>
                <a:gd name="T8" fmla="*/ 0 w 661"/>
                <a:gd name="T9" fmla="*/ 104 h 301"/>
                <a:gd name="T10" fmla="*/ 50 w 661"/>
                <a:gd name="T11" fmla="*/ 75 h 301"/>
                <a:gd name="T12" fmla="*/ 60 w 661"/>
                <a:gd name="T13" fmla="*/ 71 h 301"/>
                <a:gd name="T14" fmla="*/ 72 w 661"/>
                <a:gd name="T15" fmla="*/ 78 h 301"/>
                <a:gd name="T16" fmla="*/ 159 w 661"/>
                <a:gd name="T17" fmla="*/ 163 h 301"/>
                <a:gd name="T18" fmla="*/ 174 w 661"/>
                <a:gd name="T19" fmla="*/ 173 h 301"/>
                <a:gd name="T20" fmla="*/ 188 w 661"/>
                <a:gd name="T21" fmla="*/ 172 h 301"/>
                <a:gd name="T22" fmla="*/ 410 w 661"/>
                <a:gd name="T23" fmla="*/ 50 h 301"/>
                <a:gd name="T24" fmla="*/ 523 w 661"/>
                <a:gd name="T25" fmla="*/ 7 h 301"/>
                <a:gd name="T26" fmla="*/ 597 w 661"/>
                <a:gd name="T27" fmla="*/ 164 h 301"/>
                <a:gd name="T28" fmla="*/ 306 w 661"/>
                <a:gd name="T29" fmla="*/ 29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1" h="301">
                  <a:moveTo>
                    <a:pt x="306" y="296"/>
                  </a:moveTo>
                  <a:cubicBezTo>
                    <a:pt x="272" y="300"/>
                    <a:pt x="238" y="301"/>
                    <a:pt x="205" y="298"/>
                  </a:cubicBezTo>
                  <a:cubicBezTo>
                    <a:pt x="193" y="297"/>
                    <a:pt x="181" y="296"/>
                    <a:pt x="170" y="291"/>
                  </a:cubicBezTo>
                  <a:cubicBezTo>
                    <a:pt x="153" y="284"/>
                    <a:pt x="140" y="270"/>
                    <a:pt x="127" y="257"/>
                  </a:cubicBezTo>
                  <a:cubicBezTo>
                    <a:pt x="81" y="209"/>
                    <a:pt x="35" y="160"/>
                    <a:pt x="0" y="104"/>
                  </a:cubicBezTo>
                  <a:cubicBezTo>
                    <a:pt x="17" y="94"/>
                    <a:pt x="33" y="84"/>
                    <a:pt x="50" y="75"/>
                  </a:cubicBezTo>
                  <a:cubicBezTo>
                    <a:pt x="53" y="73"/>
                    <a:pt x="56" y="71"/>
                    <a:pt x="60" y="71"/>
                  </a:cubicBezTo>
                  <a:cubicBezTo>
                    <a:pt x="64" y="71"/>
                    <a:pt x="68" y="75"/>
                    <a:pt x="72" y="78"/>
                  </a:cubicBezTo>
                  <a:cubicBezTo>
                    <a:pt x="101" y="106"/>
                    <a:pt x="130" y="134"/>
                    <a:pt x="159" y="163"/>
                  </a:cubicBezTo>
                  <a:cubicBezTo>
                    <a:pt x="163" y="167"/>
                    <a:pt x="168" y="172"/>
                    <a:pt x="174" y="173"/>
                  </a:cubicBezTo>
                  <a:cubicBezTo>
                    <a:pt x="179" y="174"/>
                    <a:pt x="184" y="173"/>
                    <a:pt x="188" y="172"/>
                  </a:cubicBezTo>
                  <a:cubicBezTo>
                    <a:pt x="268" y="149"/>
                    <a:pt x="339" y="90"/>
                    <a:pt x="410" y="50"/>
                  </a:cubicBezTo>
                  <a:cubicBezTo>
                    <a:pt x="446" y="30"/>
                    <a:pt x="483" y="10"/>
                    <a:pt x="523" y="7"/>
                  </a:cubicBezTo>
                  <a:cubicBezTo>
                    <a:pt x="609" y="0"/>
                    <a:pt x="661" y="101"/>
                    <a:pt x="597" y="164"/>
                  </a:cubicBezTo>
                  <a:cubicBezTo>
                    <a:pt x="520" y="238"/>
                    <a:pt x="414" y="283"/>
                    <a:pt x="306" y="29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A44563D-4645-4A19-97F5-5DD87F572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350" y="5299076"/>
              <a:ext cx="131762" cy="238125"/>
            </a:xfrm>
            <a:custGeom>
              <a:avLst/>
              <a:gdLst>
                <a:gd name="T0" fmla="*/ 81 w 83"/>
                <a:gd name="T1" fmla="*/ 13 h 150"/>
                <a:gd name="T2" fmla="*/ 83 w 83"/>
                <a:gd name="T3" fmla="*/ 150 h 150"/>
                <a:gd name="T4" fmla="*/ 3 w 83"/>
                <a:gd name="T5" fmla="*/ 150 h 150"/>
                <a:gd name="T6" fmla="*/ 0 w 83"/>
                <a:gd name="T7" fmla="*/ 0 h 150"/>
                <a:gd name="T8" fmla="*/ 81 w 83"/>
                <a:gd name="T9" fmla="*/ 1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0">
                  <a:moveTo>
                    <a:pt x="81" y="13"/>
                  </a:moveTo>
                  <a:lnTo>
                    <a:pt x="83" y="150"/>
                  </a:lnTo>
                  <a:lnTo>
                    <a:pt x="3" y="150"/>
                  </a:lnTo>
                  <a:lnTo>
                    <a:pt x="0" y="0"/>
                  </a:lnTo>
                  <a:lnTo>
                    <a:pt x="81" y="13"/>
                  </a:lnTo>
                  <a:close/>
                </a:path>
              </a:pathLst>
            </a:custGeom>
            <a:solidFill>
              <a:srgbClr val="EA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B45298E-00C0-4721-9679-8EA9C07C7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0488" y="5503863"/>
              <a:ext cx="328612" cy="179388"/>
            </a:xfrm>
            <a:custGeom>
              <a:avLst/>
              <a:gdLst>
                <a:gd name="T0" fmla="*/ 85 w 151"/>
                <a:gd name="T1" fmla="*/ 0 h 82"/>
                <a:gd name="T2" fmla="*/ 136 w 151"/>
                <a:gd name="T3" fmla="*/ 17 h 82"/>
                <a:gd name="T4" fmla="*/ 151 w 151"/>
                <a:gd name="T5" fmla="*/ 33 h 82"/>
                <a:gd name="T6" fmla="*/ 148 w 151"/>
                <a:gd name="T7" fmla="*/ 72 h 82"/>
                <a:gd name="T8" fmla="*/ 11 w 151"/>
                <a:gd name="T9" fmla="*/ 82 h 82"/>
                <a:gd name="T10" fmla="*/ 27 w 151"/>
                <a:gd name="T11" fmla="*/ 36 h 82"/>
                <a:gd name="T12" fmla="*/ 33 w 151"/>
                <a:gd name="T13" fmla="*/ 34 h 82"/>
                <a:gd name="T14" fmla="*/ 85 w 151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82">
                  <a:moveTo>
                    <a:pt x="85" y="0"/>
                  </a:moveTo>
                  <a:cubicBezTo>
                    <a:pt x="136" y="17"/>
                    <a:pt x="136" y="17"/>
                    <a:pt x="136" y="17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0" y="65"/>
                    <a:pt x="7" y="43"/>
                    <a:pt x="27" y="36"/>
                  </a:cubicBezTo>
                  <a:cubicBezTo>
                    <a:pt x="33" y="34"/>
                    <a:pt x="33" y="34"/>
                    <a:pt x="33" y="34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1A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D80AF0BA-AFC7-4DA3-B630-DFB96050D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100" y="5114926"/>
              <a:ext cx="211137" cy="247650"/>
            </a:xfrm>
            <a:custGeom>
              <a:avLst/>
              <a:gdLst>
                <a:gd name="T0" fmla="*/ 79 w 133"/>
                <a:gd name="T1" fmla="*/ 0 h 156"/>
                <a:gd name="T2" fmla="*/ 133 w 133"/>
                <a:gd name="T3" fmla="*/ 125 h 156"/>
                <a:gd name="T4" fmla="*/ 59 w 133"/>
                <a:gd name="T5" fmla="*/ 156 h 156"/>
                <a:gd name="T6" fmla="*/ 0 w 133"/>
                <a:gd name="T7" fmla="*/ 18 h 156"/>
                <a:gd name="T8" fmla="*/ 79 w 133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56">
                  <a:moveTo>
                    <a:pt x="79" y="0"/>
                  </a:moveTo>
                  <a:lnTo>
                    <a:pt x="133" y="125"/>
                  </a:lnTo>
                  <a:lnTo>
                    <a:pt x="59" y="156"/>
                  </a:lnTo>
                  <a:lnTo>
                    <a:pt x="0" y="1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A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FCB22819-DBAC-437E-9314-63F723B89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100" y="5283201"/>
              <a:ext cx="249237" cy="347663"/>
            </a:xfrm>
            <a:custGeom>
              <a:avLst/>
              <a:gdLst>
                <a:gd name="T0" fmla="*/ 44 w 114"/>
                <a:gd name="T1" fmla="*/ 38 h 159"/>
                <a:gd name="T2" fmla="*/ 51 w 114"/>
                <a:gd name="T3" fmla="*/ 32 h 159"/>
                <a:gd name="T4" fmla="*/ 114 w 114"/>
                <a:gd name="T5" fmla="*/ 12 h 159"/>
                <a:gd name="T6" fmla="*/ 114 w 114"/>
                <a:gd name="T7" fmla="*/ 19 h 159"/>
                <a:gd name="T8" fmla="*/ 89 w 114"/>
                <a:gd name="T9" fmla="*/ 123 h 159"/>
                <a:gd name="T10" fmla="*/ 61 w 114"/>
                <a:gd name="T11" fmla="*/ 157 h 159"/>
                <a:gd name="T12" fmla="*/ 41 w 114"/>
                <a:gd name="T13" fmla="*/ 156 h 159"/>
                <a:gd name="T14" fmla="*/ 12 w 114"/>
                <a:gd name="T15" fmla="*/ 148 h 159"/>
                <a:gd name="T16" fmla="*/ 3 w 114"/>
                <a:gd name="T17" fmla="*/ 142 h 159"/>
                <a:gd name="T18" fmla="*/ 12 w 114"/>
                <a:gd name="T19" fmla="*/ 124 h 159"/>
                <a:gd name="T20" fmla="*/ 30 w 114"/>
                <a:gd name="T21" fmla="*/ 112 h 159"/>
                <a:gd name="T22" fmla="*/ 32 w 114"/>
                <a:gd name="T23" fmla="*/ 102 h 159"/>
                <a:gd name="T24" fmla="*/ 44 w 114"/>
                <a:gd name="T25" fmla="*/ 3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59">
                  <a:moveTo>
                    <a:pt x="44" y="38"/>
                  </a:moveTo>
                  <a:cubicBezTo>
                    <a:pt x="46" y="36"/>
                    <a:pt x="48" y="34"/>
                    <a:pt x="51" y="32"/>
                  </a:cubicBezTo>
                  <a:cubicBezTo>
                    <a:pt x="57" y="27"/>
                    <a:pt x="109" y="0"/>
                    <a:pt x="114" y="12"/>
                  </a:cubicBezTo>
                  <a:cubicBezTo>
                    <a:pt x="114" y="14"/>
                    <a:pt x="114" y="16"/>
                    <a:pt x="114" y="19"/>
                  </a:cubicBezTo>
                  <a:cubicBezTo>
                    <a:pt x="109" y="54"/>
                    <a:pt x="101" y="89"/>
                    <a:pt x="89" y="123"/>
                  </a:cubicBezTo>
                  <a:cubicBezTo>
                    <a:pt x="84" y="138"/>
                    <a:pt x="76" y="154"/>
                    <a:pt x="61" y="157"/>
                  </a:cubicBezTo>
                  <a:cubicBezTo>
                    <a:pt x="54" y="159"/>
                    <a:pt x="47" y="158"/>
                    <a:pt x="41" y="156"/>
                  </a:cubicBezTo>
                  <a:cubicBezTo>
                    <a:pt x="31" y="154"/>
                    <a:pt x="21" y="151"/>
                    <a:pt x="12" y="148"/>
                  </a:cubicBezTo>
                  <a:cubicBezTo>
                    <a:pt x="9" y="146"/>
                    <a:pt x="5" y="145"/>
                    <a:pt x="3" y="142"/>
                  </a:cubicBezTo>
                  <a:cubicBezTo>
                    <a:pt x="0" y="135"/>
                    <a:pt x="6" y="128"/>
                    <a:pt x="12" y="124"/>
                  </a:cubicBezTo>
                  <a:cubicBezTo>
                    <a:pt x="19" y="121"/>
                    <a:pt x="27" y="118"/>
                    <a:pt x="30" y="112"/>
                  </a:cubicBezTo>
                  <a:cubicBezTo>
                    <a:pt x="31" y="109"/>
                    <a:pt x="31" y="105"/>
                    <a:pt x="32" y="102"/>
                  </a:cubicBezTo>
                  <a:cubicBezTo>
                    <a:pt x="33" y="78"/>
                    <a:pt x="29" y="55"/>
                    <a:pt x="44" y="38"/>
                  </a:cubicBezTo>
                  <a:close/>
                </a:path>
              </a:pathLst>
            </a:custGeom>
            <a:solidFill>
              <a:srgbClr val="1A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DB238C13-128B-4554-9DF7-63DEE51CC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725" y="3040063"/>
              <a:ext cx="1033462" cy="2259013"/>
            </a:xfrm>
            <a:custGeom>
              <a:avLst/>
              <a:gdLst>
                <a:gd name="T0" fmla="*/ 77 w 473"/>
                <a:gd name="T1" fmla="*/ 589 h 1035"/>
                <a:gd name="T2" fmla="*/ 209 w 473"/>
                <a:gd name="T3" fmla="*/ 804 h 1035"/>
                <a:gd name="T4" fmla="*/ 397 w 473"/>
                <a:gd name="T5" fmla="*/ 1035 h 1035"/>
                <a:gd name="T6" fmla="*/ 473 w 473"/>
                <a:gd name="T7" fmla="*/ 1004 h 1035"/>
                <a:gd name="T8" fmla="*/ 348 w 473"/>
                <a:gd name="T9" fmla="*/ 652 h 1035"/>
                <a:gd name="T10" fmla="*/ 290 w 473"/>
                <a:gd name="T11" fmla="*/ 398 h 1035"/>
                <a:gd name="T12" fmla="*/ 306 w 473"/>
                <a:gd name="T13" fmla="*/ 273 h 1035"/>
                <a:gd name="T14" fmla="*/ 319 w 473"/>
                <a:gd name="T15" fmla="*/ 114 h 1035"/>
                <a:gd name="T16" fmla="*/ 309 w 473"/>
                <a:gd name="T17" fmla="*/ 65 h 1035"/>
                <a:gd name="T18" fmla="*/ 287 w 473"/>
                <a:gd name="T19" fmla="*/ 56 h 1035"/>
                <a:gd name="T20" fmla="*/ 77 w 473"/>
                <a:gd name="T21" fmla="*/ 589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3" h="1035">
                  <a:moveTo>
                    <a:pt x="77" y="589"/>
                  </a:moveTo>
                  <a:cubicBezTo>
                    <a:pt x="96" y="677"/>
                    <a:pt x="150" y="740"/>
                    <a:pt x="209" y="804"/>
                  </a:cubicBezTo>
                  <a:cubicBezTo>
                    <a:pt x="276" y="878"/>
                    <a:pt x="339" y="955"/>
                    <a:pt x="397" y="1035"/>
                  </a:cubicBezTo>
                  <a:cubicBezTo>
                    <a:pt x="422" y="1025"/>
                    <a:pt x="448" y="1014"/>
                    <a:pt x="473" y="1004"/>
                  </a:cubicBezTo>
                  <a:cubicBezTo>
                    <a:pt x="452" y="881"/>
                    <a:pt x="394" y="768"/>
                    <a:pt x="348" y="652"/>
                  </a:cubicBezTo>
                  <a:cubicBezTo>
                    <a:pt x="317" y="571"/>
                    <a:pt x="292" y="485"/>
                    <a:pt x="290" y="398"/>
                  </a:cubicBezTo>
                  <a:cubicBezTo>
                    <a:pt x="290" y="355"/>
                    <a:pt x="300" y="315"/>
                    <a:pt x="306" y="273"/>
                  </a:cubicBezTo>
                  <a:cubicBezTo>
                    <a:pt x="313" y="221"/>
                    <a:pt x="313" y="167"/>
                    <a:pt x="319" y="114"/>
                  </a:cubicBezTo>
                  <a:cubicBezTo>
                    <a:pt x="321" y="97"/>
                    <a:pt x="323" y="76"/>
                    <a:pt x="309" y="65"/>
                  </a:cubicBezTo>
                  <a:cubicBezTo>
                    <a:pt x="303" y="59"/>
                    <a:pt x="295" y="57"/>
                    <a:pt x="287" y="56"/>
                  </a:cubicBezTo>
                  <a:cubicBezTo>
                    <a:pt x="0" y="0"/>
                    <a:pt x="40" y="423"/>
                    <a:pt x="77" y="589"/>
                  </a:cubicBezTo>
                </a:path>
              </a:pathLst>
            </a:custGeom>
            <a:solidFill>
              <a:srgbClr val="3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3F920ED-3A2C-4C00-ADA9-E99FD842B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4275" y="3001963"/>
              <a:ext cx="1104900" cy="2451100"/>
            </a:xfrm>
            <a:custGeom>
              <a:avLst/>
              <a:gdLst>
                <a:gd name="T0" fmla="*/ 505 w 505"/>
                <a:gd name="T1" fmla="*/ 148 h 1123"/>
                <a:gd name="T2" fmla="*/ 489 w 505"/>
                <a:gd name="T3" fmla="*/ 5 h 1123"/>
                <a:gd name="T4" fmla="*/ 234 w 505"/>
                <a:gd name="T5" fmla="*/ 26 h 1123"/>
                <a:gd name="T6" fmla="*/ 105 w 505"/>
                <a:gd name="T7" fmla="*/ 145 h 1123"/>
                <a:gd name="T8" fmla="*/ 15 w 505"/>
                <a:gd name="T9" fmla="*/ 589 h 1123"/>
                <a:gd name="T10" fmla="*/ 56 w 505"/>
                <a:gd name="T11" fmla="*/ 838 h 1123"/>
                <a:gd name="T12" fmla="*/ 143 w 505"/>
                <a:gd name="T13" fmla="*/ 1123 h 1123"/>
                <a:gd name="T14" fmla="*/ 225 w 505"/>
                <a:gd name="T15" fmla="*/ 1122 h 1123"/>
                <a:gd name="T16" fmla="*/ 243 w 505"/>
                <a:gd name="T17" fmla="*/ 749 h 1123"/>
                <a:gd name="T18" fmla="*/ 285 w 505"/>
                <a:gd name="T19" fmla="*/ 493 h 1123"/>
                <a:gd name="T20" fmla="*/ 429 w 505"/>
                <a:gd name="T21" fmla="*/ 387 h 1123"/>
                <a:gd name="T22" fmla="*/ 505 w 505"/>
                <a:gd name="T23" fmla="*/ 148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5" h="1123">
                  <a:moveTo>
                    <a:pt x="505" y="148"/>
                  </a:moveTo>
                  <a:cubicBezTo>
                    <a:pt x="505" y="95"/>
                    <a:pt x="499" y="44"/>
                    <a:pt x="489" y="5"/>
                  </a:cubicBezTo>
                  <a:cubicBezTo>
                    <a:pt x="407" y="0"/>
                    <a:pt x="314" y="9"/>
                    <a:pt x="234" y="26"/>
                  </a:cubicBezTo>
                  <a:cubicBezTo>
                    <a:pt x="154" y="42"/>
                    <a:pt x="105" y="59"/>
                    <a:pt x="105" y="145"/>
                  </a:cubicBezTo>
                  <a:cubicBezTo>
                    <a:pt x="104" y="303"/>
                    <a:pt x="42" y="437"/>
                    <a:pt x="15" y="589"/>
                  </a:cubicBezTo>
                  <a:cubicBezTo>
                    <a:pt x="0" y="677"/>
                    <a:pt x="26" y="756"/>
                    <a:pt x="56" y="838"/>
                  </a:cubicBezTo>
                  <a:cubicBezTo>
                    <a:pt x="90" y="931"/>
                    <a:pt x="119" y="1026"/>
                    <a:pt x="143" y="1123"/>
                  </a:cubicBezTo>
                  <a:cubicBezTo>
                    <a:pt x="170" y="1123"/>
                    <a:pt x="197" y="1122"/>
                    <a:pt x="225" y="1122"/>
                  </a:cubicBezTo>
                  <a:cubicBezTo>
                    <a:pt x="252" y="1001"/>
                    <a:pt x="241" y="874"/>
                    <a:pt x="243" y="749"/>
                  </a:cubicBezTo>
                  <a:cubicBezTo>
                    <a:pt x="245" y="663"/>
                    <a:pt x="253" y="574"/>
                    <a:pt x="285" y="493"/>
                  </a:cubicBezTo>
                  <a:cubicBezTo>
                    <a:pt x="320" y="404"/>
                    <a:pt x="371" y="439"/>
                    <a:pt x="429" y="387"/>
                  </a:cubicBezTo>
                  <a:cubicBezTo>
                    <a:pt x="485" y="337"/>
                    <a:pt x="505" y="240"/>
                    <a:pt x="505" y="148"/>
                  </a:cubicBezTo>
                </a:path>
              </a:pathLst>
            </a:custGeom>
            <a:solidFill>
              <a:srgbClr val="3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5FB4E1C4-04DD-4619-9BC4-2D12BCCAF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5725" y="1917701"/>
              <a:ext cx="1096962" cy="1724025"/>
            </a:xfrm>
            <a:custGeom>
              <a:avLst/>
              <a:gdLst>
                <a:gd name="T0" fmla="*/ 334 w 502"/>
                <a:gd name="T1" fmla="*/ 38 h 790"/>
                <a:gd name="T2" fmla="*/ 359 w 502"/>
                <a:gd name="T3" fmla="*/ 61 h 790"/>
                <a:gd name="T4" fmla="*/ 380 w 502"/>
                <a:gd name="T5" fmla="*/ 84 h 790"/>
                <a:gd name="T6" fmla="*/ 427 w 502"/>
                <a:gd name="T7" fmla="*/ 181 h 790"/>
                <a:gd name="T8" fmla="*/ 466 w 502"/>
                <a:gd name="T9" fmla="*/ 778 h 790"/>
                <a:gd name="T10" fmla="*/ 39 w 502"/>
                <a:gd name="T11" fmla="*/ 737 h 790"/>
                <a:gd name="T12" fmla="*/ 4 w 502"/>
                <a:gd name="T13" fmla="*/ 721 h 790"/>
                <a:gd name="T14" fmla="*/ 0 w 502"/>
                <a:gd name="T15" fmla="*/ 698 h 790"/>
                <a:gd name="T16" fmla="*/ 47 w 502"/>
                <a:gd name="T17" fmla="*/ 343 h 790"/>
                <a:gd name="T18" fmla="*/ 84 w 502"/>
                <a:gd name="T19" fmla="*/ 201 h 790"/>
                <a:gd name="T20" fmla="*/ 157 w 502"/>
                <a:gd name="T21" fmla="*/ 60 h 790"/>
                <a:gd name="T22" fmla="*/ 326 w 502"/>
                <a:gd name="T23" fmla="*/ 32 h 790"/>
                <a:gd name="T24" fmla="*/ 334 w 502"/>
                <a:gd name="T25" fmla="*/ 3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790">
                  <a:moveTo>
                    <a:pt x="334" y="38"/>
                  </a:moveTo>
                  <a:cubicBezTo>
                    <a:pt x="343" y="45"/>
                    <a:pt x="351" y="53"/>
                    <a:pt x="359" y="61"/>
                  </a:cubicBezTo>
                  <a:cubicBezTo>
                    <a:pt x="366" y="69"/>
                    <a:pt x="373" y="76"/>
                    <a:pt x="380" y="84"/>
                  </a:cubicBezTo>
                  <a:cubicBezTo>
                    <a:pt x="404" y="110"/>
                    <a:pt x="416" y="148"/>
                    <a:pt x="427" y="181"/>
                  </a:cubicBezTo>
                  <a:cubicBezTo>
                    <a:pt x="482" y="356"/>
                    <a:pt x="502" y="596"/>
                    <a:pt x="466" y="778"/>
                  </a:cubicBezTo>
                  <a:cubicBezTo>
                    <a:pt x="331" y="790"/>
                    <a:pt x="174" y="756"/>
                    <a:pt x="39" y="737"/>
                  </a:cubicBezTo>
                  <a:cubicBezTo>
                    <a:pt x="26" y="735"/>
                    <a:pt x="11" y="732"/>
                    <a:pt x="4" y="721"/>
                  </a:cubicBezTo>
                  <a:cubicBezTo>
                    <a:pt x="0" y="714"/>
                    <a:pt x="0" y="706"/>
                    <a:pt x="0" y="698"/>
                  </a:cubicBezTo>
                  <a:cubicBezTo>
                    <a:pt x="0" y="582"/>
                    <a:pt x="24" y="457"/>
                    <a:pt x="47" y="343"/>
                  </a:cubicBezTo>
                  <a:cubicBezTo>
                    <a:pt x="57" y="295"/>
                    <a:pt x="69" y="247"/>
                    <a:pt x="84" y="201"/>
                  </a:cubicBezTo>
                  <a:cubicBezTo>
                    <a:pt x="101" y="151"/>
                    <a:pt x="119" y="98"/>
                    <a:pt x="157" y="60"/>
                  </a:cubicBezTo>
                  <a:cubicBezTo>
                    <a:pt x="197" y="20"/>
                    <a:pt x="275" y="0"/>
                    <a:pt x="326" y="32"/>
                  </a:cubicBezTo>
                  <a:cubicBezTo>
                    <a:pt x="329" y="33"/>
                    <a:pt x="331" y="35"/>
                    <a:pt x="334" y="38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16EB946F-494A-4C4D-AD8B-CC032FB08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2288" y="1255713"/>
              <a:ext cx="627062" cy="928688"/>
            </a:xfrm>
            <a:custGeom>
              <a:avLst/>
              <a:gdLst>
                <a:gd name="T0" fmla="*/ 122 w 287"/>
                <a:gd name="T1" fmla="*/ 365 h 425"/>
                <a:gd name="T2" fmla="*/ 127 w 287"/>
                <a:gd name="T3" fmla="*/ 318 h 425"/>
                <a:gd name="T4" fmla="*/ 136 w 287"/>
                <a:gd name="T5" fmla="*/ 312 h 425"/>
                <a:gd name="T6" fmla="*/ 137 w 287"/>
                <a:gd name="T7" fmla="*/ 40 h 425"/>
                <a:gd name="T8" fmla="*/ 34 w 287"/>
                <a:gd name="T9" fmla="*/ 267 h 425"/>
                <a:gd name="T10" fmla="*/ 54 w 287"/>
                <a:gd name="T11" fmla="*/ 304 h 425"/>
                <a:gd name="T12" fmla="*/ 60 w 287"/>
                <a:gd name="T13" fmla="*/ 318 h 425"/>
                <a:gd name="T14" fmla="*/ 47 w 287"/>
                <a:gd name="T15" fmla="*/ 356 h 425"/>
                <a:gd name="T16" fmla="*/ 56 w 287"/>
                <a:gd name="T17" fmla="*/ 425 h 425"/>
                <a:gd name="T18" fmla="*/ 106 w 287"/>
                <a:gd name="T19" fmla="*/ 392 h 425"/>
                <a:gd name="T20" fmla="*/ 122 w 287"/>
                <a:gd name="T21" fmla="*/ 36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" h="425">
                  <a:moveTo>
                    <a:pt x="122" y="365"/>
                  </a:moveTo>
                  <a:cubicBezTo>
                    <a:pt x="125" y="350"/>
                    <a:pt x="125" y="331"/>
                    <a:pt x="127" y="318"/>
                  </a:cubicBezTo>
                  <a:cubicBezTo>
                    <a:pt x="130" y="316"/>
                    <a:pt x="133" y="314"/>
                    <a:pt x="136" y="312"/>
                  </a:cubicBezTo>
                  <a:cubicBezTo>
                    <a:pt x="192" y="276"/>
                    <a:pt x="287" y="83"/>
                    <a:pt x="137" y="40"/>
                  </a:cubicBezTo>
                  <a:cubicBezTo>
                    <a:pt x="0" y="0"/>
                    <a:pt x="7" y="188"/>
                    <a:pt x="34" y="267"/>
                  </a:cubicBezTo>
                  <a:cubicBezTo>
                    <a:pt x="38" y="280"/>
                    <a:pt x="45" y="293"/>
                    <a:pt x="54" y="304"/>
                  </a:cubicBezTo>
                  <a:cubicBezTo>
                    <a:pt x="60" y="311"/>
                    <a:pt x="61" y="310"/>
                    <a:pt x="60" y="318"/>
                  </a:cubicBezTo>
                  <a:cubicBezTo>
                    <a:pt x="59" y="332"/>
                    <a:pt x="49" y="343"/>
                    <a:pt x="47" y="356"/>
                  </a:cubicBezTo>
                  <a:cubicBezTo>
                    <a:pt x="44" y="377"/>
                    <a:pt x="52" y="404"/>
                    <a:pt x="56" y="425"/>
                  </a:cubicBezTo>
                  <a:cubicBezTo>
                    <a:pt x="73" y="414"/>
                    <a:pt x="90" y="403"/>
                    <a:pt x="106" y="392"/>
                  </a:cubicBezTo>
                  <a:cubicBezTo>
                    <a:pt x="115" y="386"/>
                    <a:pt x="119" y="376"/>
                    <a:pt x="122" y="365"/>
                  </a:cubicBezTo>
                  <a:close/>
                </a:path>
              </a:pathLst>
            </a:custGeom>
            <a:solidFill>
              <a:srgbClr val="EA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F2E77BF-4F79-4200-8A93-49C68D97A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3713" y="1479551"/>
              <a:ext cx="149225" cy="357188"/>
            </a:xfrm>
            <a:custGeom>
              <a:avLst/>
              <a:gdLst>
                <a:gd name="T0" fmla="*/ 15 w 68"/>
                <a:gd name="T1" fmla="*/ 94 h 164"/>
                <a:gd name="T2" fmla="*/ 49 w 68"/>
                <a:gd name="T3" fmla="*/ 164 h 164"/>
                <a:gd name="T4" fmla="*/ 66 w 68"/>
                <a:gd name="T5" fmla="*/ 27 h 164"/>
                <a:gd name="T6" fmla="*/ 66 w 68"/>
                <a:gd name="T7" fmla="*/ 17 h 164"/>
                <a:gd name="T8" fmla="*/ 58 w 68"/>
                <a:gd name="T9" fmla="*/ 12 h 164"/>
                <a:gd name="T10" fmla="*/ 15 w 68"/>
                <a:gd name="T1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64">
                  <a:moveTo>
                    <a:pt x="15" y="94"/>
                  </a:moveTo>
                  <a:cubicBezTo>
                    <a:pt x="23" y="119"/>
                    <a:pt x="35" y="142"/>
                    <a:pt x="49" y="164"/>
                  </a:cubicBezTo>
                  <a:cubicBezTo>
                    <a:pt x="49" y="118"/>
                    <a:pt x="54" y="72"/>
                    <a:pt x="66" y="27"/>
                  </a:cubicBezTo>
                  <a:cubicBezTo>
                    <a:pt x="67" y="24"/>
                    <a:pt x="68" y="20"/>
                    <a:pt x="66" y="17"/>
                  </a:cubicBezTo>
                  <a:cubicBezTo>
                    <a:pt x="64" y="14"/>
                    <a:pt x="61" y="13"/>
                    <a:pt x="58" y="12"/>
                  </a:cubicBezTo>
                  <a:cubicBezTo>
                    <a:pt x="0" y="0"/>
                    <a:pt x="0" y="50"/>
                    <a:pt x="15" y="94"/>
                  </a:cubicBezTo>
                  <a:close/>
                </a:path>
              </a:pathLst>
            </a:custGeom>
            <a:solidFill>
              <a:srgbClr val="1A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FC20626-6826-42AC-89F5-1BD2C03F9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50" y="1276351"/>
              <a:ext cx="296862" cy="587375"/>
            </a:xfrm>
            <a:custGeom>
              <a:avLst/>
              <a:gdLst>
                <a:gd name="T0" fmla="*/ 0 w 136"/>
                <a:gd name="T1" fmla="*/ 256 h 269"/>
                <a:gd name="T2" fmla="*/ 44 w 136"/>
                <a:gd name="T3" fmla="*/ 259 h 269"/>
                <a:gd name="T4" fmla="*/ 123 w 136"/>
                <a:gd name="T5" fmla="*/ 94 h 269"/>
                <a:gd name="T6" fmla="*/ 31 w 136"/>
                <a:gd name="T7" fmla="*/ 67 h 269"/>
                <a:gd name="T8" fmla="*/ 38 w 136"/>
                <a:gd name="T9" fmla="*/ 149 h 269"/>
                <a:gd name="T10" fmla="*/ 0 w 136"/>
                <a:gd name="T11" fmla="*/ 25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9">
                  <a:moveTo>
                    <a:pt x="0" y="256"/>
                  </a:moveTo>
                  <a:cubicBezTo>
                    <a:pt x="9" y="269"/>
                    <a:pt x="29" y="266"/>
                    <a:pt x="44" y="259"/>
                  </a:cubicBezTo>
                  <a:cubicBezTo>
                    <a:pt x="102" y="229"/>
                    <a:pt x="136" y="158"/>
                    <a:pt x="123" y="94"/>
                  </a:cubicBezTo>
                  <a:cubicBezTo>
                    <a:pt x="113" y="41"/>
                    <a:pt x="45" y="0"/>
                    <a:pt x="31" y="67"/>
                  </a:cubicBezTo>
                  <a:cubicBezTo>
                    <a:pt x="26" y="90"/>
                    <a:pt x="41" y="123"/>
                    <a:pt x="38" y="149"/>
                  </a:cubicBezTo>
                  <a:cubicBezTo>
                    <a:pt x="33" y="187"/>
                    <a:pt x="15" y="222"/>
                    <a:pt x="0" y="256"/>
                  </a:cubicBezTo>
                  <a:close/>
                </a:path>
              </a:pathLst>
            </a:custGeom>
            <a:solidFill>
              <a:srgbClr val="1A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E4CBBFD4-22DE-4085-94B5-18D895EE9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125" y="1173163"/>
              <a:ext cx="736600" cy="500063"/>
            </a:xfrm>
            <a:custGeom>
              <a:avLst/>
              <a:gdLst>
                <a:gd name="T0" fmla="*/ 132 w 337"/>
                <a:gd name="T1" fmla="*/ 28 h 229"/>
                <a:gd name="T2" fmla="*/ 112 w 337"/>
                <a:gd name="T3" fmla="*/ 36 h 229"/>
                <a:gd name="T4" fmla="*/ 72 w 337"/>
                <a:gd name="T5" fmla="*/ 36 h 229"/>
                <a:gd name="T6" fmla="*/ 46 w 337"/>
                <a:gd name="T7" fmla="*/ 0 h 229"/>
                <a:gd name="T8" fmla="*/ 55 w 337"/>
                <a:gd name="T9" fmla="*/ 131 h 229"/>
                <a:gd name="T10" fmla="*/ 95 w 337"/>
                <a:gd name="T11" fmla="*/ 211 h 229"/>
                <a:gd name="T12" fmla="*/ 169 w 337"/>
                <a:gd name="T13" fmla="*/ 195 h 229"/>
                <a:gd name="T14" fmla="*/ 240 w 337"/>
                <a:gd name="T15" fmla="*/ 172 h 229"/>
                <a:gd name="T16" fmla="*/ 324 w 337"/>
                <a:gd name="T17" fmla="*/ 83 h 229"/>
                <a:gd name="T18" fmla="*/ 193 w 337"/>
                <a:gd name="T19" fmla="*/ 12 h 229"/>
                <a:gd name="T20" fmla="*/ 132 w 337"/>
                <a:gd name="T21" fmla="*/ 2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7" h="229">
                  <a:moveTo>
                    <a:pt x="132" y="28"/>
                  </a:moveTo>
                  <a:cubicBezTo>
                    <a:pt x="126" y="31"/>
                    <a:pt x="119" y="34"/>
                    <a:pt x="112" y="36"/>
                  </a:cubicBezTo>
                  <a:cubicBezTo>
                    <a:pt x="98" y="42"/>
                    <a:pt x="87" y="44"/>
                    <a:pt x="72" y="36"/>
                  </a:cubicBezTo>
                  <a:cubicBezTo>
                    <a:pt x="68" y="33"/>
                    <a:pt x="39" y="6"/>
                    <a:pt x="46" y="0"/>
                  </a:cubicBezTo>
                  <a:cubicBezTo>
                    <a:pt x="0" y="38"/>
                    <a:pt x="38" y="92"/>
                    <a:pt x="55" y="131"/>
                  </a:cubicBezTo>
                  <a:cubicBezTo>
                    <a:pt x="67" y="157"/>
                    <a:pt x="69" y="194"/>
                    <a:pt x="95" y="211"/>
                  </a:cubicBezTo>
                  <a:cubicBezTo>
                    <a:pt x="124" y="229"/>
                    <a:pt x="143" y="206"/>
                    <a:pt x="169" y="195"/>
                  </a:cubicBezTo>
                  <a:cubicBezTo>
                    <a:pt x="192" y="186"/>
                    <a:pt x="217" y="181"/>
                    <a:pt x="240" y="172"/>
                  </a:cubicBezTo>
                  <a:cubicBezTo>
                    <a:pt x="279" y="159"/>
                    <a:pt x="337" y="134"/>
                    <a:pt x="324" y="83"/>
                  </a:cubicBezTo>
                  <a:cubicBezTo>
                    <a:pt x="309" y="23"/>
                    <a:pt x="248" y="8"/>
                    <a:pt x="193" y="12"/>
                  </a:cubicBezTo>
                  <a:cubicBezTo>
                    <a:pt x="170" y="14"/>
                    <a:pt x="152" y="21"/>
                    <a:pt x="132" y="28"/>
                  </a:cubicBezTo>
                  <a:close/>
                </a:path>
              </a:pathLst>
            </a:custGeom>
            <a:solidFill>
              <a:srgbClr val="1A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17B57B3-1D9A-4CA3-A827-674CD98A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2144713"/>
              <a:ext cx="241300" cy="1198563"/>
            </a:xfrm>
            <a:custGeom>
              <a:avLst/>
              <a:gdLst>
                <a:gd name="T0" fmla="*/ 48 w 111"/>
                <a:gd name="T1" fmla="*/ 84 h 549"/>
                <a:gd name="T2" fmla="*/ 36 w 111"/>
                <a:gd name="T3" fmla="*/ 204 h 549"/>
                <a:gd name="T4" fmla="*/ 24 w 111"/>
                <a:gd name="T5" fmla="*/ 269 h 549"/>
                <a:gd name="T6" fmla="*/ 6 w 111"/>
                <a:gd name="T7" fmla="*/ 455 h 549"/>
                <a:gd name="T8" fmla="*/ 4 w 111"/>
                <a:gd name="T9" fmla="*/ 492 h 549"/>
                <a:gd name="T10" fmla="*/ 4 w 111"/>
                <a:gd name="T11" fmla="*/ 520 h 549"/>
                <a:gd name="T12" fmla="*/ 24 w 111"/>
                <a:gd name="T13" fmla="*/ 532 h 549"/>
                <a:gd name="T14" fmla="*/ 53 w 111"/>
                <a:gd name="T15" fmla="*/ 549 h 549"/>
                <a:gd name="T16" fmla="*/ 83 w 111"/>
                <a:gd name="T17" fmla="*/ 513 h 549"/>
                <a:gd name="T18" fmla="*/ 83 w 111"/>
                <a:gd name="T19" fmla="*/ 463 h 549"/>
                <a:gd name="T20" fmla="*/ 91 w 111"/>
                <a:gd name="T21" fmla="*/ 30 h 549"/>
                <a:gd name="T22" fmla="*/ 108 w 111"/>
                <a:gd name="T23" fmla="*/ 22 h 549"/>
                <a:gd name="T24" fmla="*/ 110 w 111"/>
                <a:gd name="T25" fmla="*/ 1 h 549"/>
                <a:gd name="T26" fmla="*/ 74 w 111"/>
                <a:gd name="T27" fmla="*/ 1 h 549"/>
                <a:gd name="T28" fmla="*/ 49 w 111"/>
                <a:gd name="T29" fmla="*/ 26 h 549"/>
                <a:gd name="T30" fmla="*/ 54 w 111"/>
                <a:gd name="T31" fmla="*/ 55 h 549"/>
                <a:gd name="T32" fmla="*/ 48 w 111"/>
                <a:gd name="T33" fmla="*/ 8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549">
                  <a:moveTo>
                    <a:pt x="48" y="84"/>
                  </a:moveTo>
                  <a:cubicBezTo>
                    <a:pt x="42" y="124"/>
                    <a:pt x="42" y="164"/>
                    <a:pt x="36" y="204"/>
                  </a:cubicBezTo>
                  <a:cubicBezTo>
                    <a:pt x="33" y="226"/>
                    <a:pt x="28" y="247"/>
                    <a:pt x="24" y="269"/>
                  </a:cubicBezTo>
                  <a:cubicBezTo>
                    <a:pt x="13" y="330"/>
                    <a:pt x="9" y="393"/>
                    <a:pt x="6" y="455"/>
                  </a:cubicBezTo>
                  <a:cubicBezTo>
                    <a:pt x="5" y="468"/>
                    <a:pt x="4" y="480"/>
                    <a:pt x="4" y="492"/>
                  </a:cubicBezTo>
                  <a:cubicBezTo>
                    <a:pt x="3" y="500"/>
                    <a:pt x="0" y="513"/>
                    <a:pt x="4" y="520"/>
                  </a:cubicBezTo>
                  <a:cubicBezTo>
                    <a:pt x="8" y="528"/>
                    <a:pt x="17" y="529"/>
                    <a:pt x="24" y="532"/>
                  </a:cubicBezTo>
                  <a:cubicBezTo>
                    <a:pt x="35" y="536"/>
                    <a:pt x="44" y="542"/>
                    <a:pt x="53" y="549"/>
                  </a:cubicBezTo>
                  <a:cubicBezTo>
                    <a:pt x="69" y="544"/>
                    <a:pt x="80" y="529"/>
                    <a:pt x="83" y="513"/>
                  </a:cubicBezTo>
                  <a:cubicBezTo>
                    <a:pt x="87" y="497"/>
                    <a:pt x="85" y="480"/>
                    <a:pt x="83" y="463"/>
                  </a:cubicBezTo>
                  <a:cubicBezTo>
                    <a:pt x="67" y="319"/>
                    <a:pt x="70" y="173"/>
                    <a:pt x="91" y="30"/>
                  </a:cubicBezTo>
                  <a:cubicBezTo>
                    <a:pt x="98" y="33"/>
                    <a:pt x="105" y="28"/>
                    <a:pt x="108" y="22"/>
                  </a:cubicBezTo>
                  <a:cubicBezTo>
                    <a:pt x="111" y="15"/>
                    <a:pt x="111" y="8"/>
                    <a:pt x="110" y="1"/>
                  </a:cubicBezTo>
                  <a:cubicBezTo>
                    <a:pt x="110" y="2"/>
                    <a:pt x="77" y="1"/>
                    <a:pt x="74" y="1"/>
                  </a:cubicBezTo>
                  <a:cubicBezTo>
                    <a:pt x="55" y="0"/>
                    <a:pt x="49" y="4"/>
                    <a:pt x="49" y="26"/>
                  </a:cubicBezTo>
                  <a:cubicBezTo>
                    <a:pt x="58" y="31"/>
                    <a:pt x="57" y="45"/>
                    <a:pt x="54" y="55"/>
                  </a:cubicBezTo>
                  <a:cubicBezTo>
                    <a:pt x="51" y="65"/>
                    <a:pt x="50" y="74"/>
                    <a:pt x="48" y="84"/>
                  </a:cubicBezTo>
                </a:path>
              </a:pathLst>
            </a:custGeom>
            <a:solidFill>
              <a:srgbClr val="3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51F20012-EB78-4655-A9CC-A643C6449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201" y="2076451"/>
              <a:ext cx="3624262" cy="3619500"/>
            </a:xfrm>
            <a:custGeom>
              <a:avLst/>
              <a:gdLst>
                <a:gd name="T0" fmla="*/ 1519 w 1658"/>
                <a:gd name="T1" fmla="*/ 577 h 1658"/>
                <a:gd name="T2" fmla="*/ 1081 w 1658"/>
                <a:gd name="T3" fmla="*/ 1519 h 1658"/>
                <a:gd name="T4" fmla="*/ 139 w 1658"/>
                <a:gd name="T5" fmla="*/ 1081 h 1658"/>
                <a:gd name="T6" fmla="*/ 577 w 1658"/>
                <a:gd name="T7" fmla="*/ 139 h 1658"/>
                <a:gd name="T8" fmla="*/ 1519 w 1658"/>
                <a:gd name="T9" fmla="*/ 577 h 1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8" h="1658">
                  <a:moveTo>
                    <a:pt x="1519" y="577"/>
                  </a:moveTo>
                  <a:cubicBezTo>
                    <a:pt x="1658" y="958"/>
                    <a:pt x="1462" y="1379"/>
                    <a:pt x="1081" y="1519"/>
                  </a:cubicBezTo>
                  <a:cubicBezTo>
                    <a:pt x="700" y="1658"/>
                    <a:pt x="279" y="1462"/>
                    <a:pt x="139" y="1081"/>
                  </a:cubicBezTo>
                  <a:cubicBezTo>
                    <a:pt x="0" y="700"/>
                    <a:pt x="196" y="278"/>
                    <a:pt x="577" y="139"/>
                  </a:cubicBezTo>
                  <a:cubicBezTo>
                    <a:pt x="958" y="0"/>
                    <a:pt x="1380" y="196"/>
                    <a:pt x="1519" y="577"/>
                  </a:cubicBezTo>
                </a:path>
              </a:pathLst>
            </a:custGeom>
            <a:solidFill>
              <a:srgbClr val="EBB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72867529-3473-4259-9B61-853E389A3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0" y="2317751"/>
              <a:ext cx="3143250" cy="3135313"/>
            </a:xfrm>
            <a:custGeom>
              <a:avLst/>
              <a:gdLst>
                <a:gd name="T0" fmla="*/ 1317 w 1438"/>
                <a:gd name="T1" fmla="*/ 500 h 1437"/>
                <a:gd name="T2" fmla="*/ 938 w 1438"/>
                <a:gd name="T3" fmla="*/ 1317 h 1437"/>
                <a:gd name="T4" fmla="*/ 121 w 1438"/>
                <a:gd name="T5" fmla="*/ 938 h 1437"/>
                <a:gd name="T6" fmla="*/ 500 w 1438"/>
                <a:gd name="T7" fmla="*/ 121 h 1437"/>
                <a:gd name="T8" fmla="*/ 1317 w 1438"/>
                <a:gd name="T9" fmla="*/ 500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8" h="1437">
                  <a:moveTo>
                    <a:pt x="1317" y="500"/>
                  </a:moveTo>
                  <a:cubicBezTo>
                    <a:pt x="1438" y="830"/>
                    <a:pt x="1268" y="1196"/>
                    <a:pt x="938" y="1317"/>
                  </a:cubicBezTo>
                  <a:cubicBezTo>
                    <a:pt x="608" y="1437"/>
                    <a:pt x="242" y="1268"/>
                    <a:pt x="121" y="938"/>
                  </a:cubicBezTo>
                  <a:cubicBezTo>
                    <a:pt x="0" y="607"/>
                    <a:pt x="170" y="242"/>
                    <a:pt x="500" y="121"/>
                  </a:cubicBezTo>
                  <a:cubicBezTo>
                    <a:pt x="831" y="0"/>
                    <a:pt x="1196" y="170"/>
                    <a:pt x="1317" y="500"/>
                  </a:cubicBezTo>
                </a:path>
              </a:pathLst>
            </a:custGeom>
            <a:solidFill>
              <a:srgbClr val="145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7C242178-70CF-40D2-B923-B2D7AC58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8738" y="3414713"/>
              <a:ext cx="2260600" cy="1868488"/>
            </a:xfrm>
            <a:custGeom>
              <a:avLst/>
              <a:gdLst>
                <a:gd name="T0" fmla="*/ 913 w 1034"/>
                <a:gd name="T1" fmla="*/ 0 h 856"/>
                <a:gd name="T2" fmla="*/ 533 w 1034"/>
                <a:gd name="T3" fmla="*/ 814 h 856"/>
                <a:gd name="T4" fmla="*/ 314 w 1034"/>
                <a:gd name="T5" fmla="*/ 853 h 856"/>
                <a:gd name="T6" fmla="*/ 24 w 1034"/>
                <a:gd name="T7" fmla="*/ 782 h 856"/>
                <a:gd name="T8" fmla="*/ 0 w 1034"/>
                <a:gd name="T9" fmla="*/ 773 h 856"/>
                <a:gd name="T10" fmla="*/ 316 w 1034"/>
                <a:gd name="T11" fmla="*/ 856 h 856"/>
                <a:gd name="T12" fmla="*/ 534 w 1034"/>
                <a:gd name="T13" fmla="*/ 818 h 856"/>
                <a:gd name="T14" fmla="*/ 913 w 1034"/>
                <a:gd name="T15" fmla="*/ 1 h 856"/>
                <a:gd name="T16" fmla="*/ 913 w 1034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4" h="856">
                  <a:moveTo>
                    <a:pt x="913" y="0"/>
                  </a:moveTo>
                  <a:cubicBezTo>
                    <a:pt x="1032" y="329"/>
                    <a:pt x="862" y="693"/>
                    <a:pt x="533" y="814"/>
                  </a:cubicBezTo>
                  <a:cubicBezTo>
                    <a:pt x="461" y="840"/>
                    <a:pt x="387" y="853"/>
                    <a:pt x="314" y="853"/>
                  </a:cubicBezTo>
                  <a:cubicBezTo>
                    <a:pt x="212" y="853"/>
                    <a:pt x="113" y="828"/>
                    <a:pt x="24" y="782"/>
                  </a:cubicBezTo>
                  <a:cubicBezTo>
                    <a:pt x="16" y="779"/>
                    <a:pt x="8" y="776"/>
                    <a:pt x="0" y="773"/>
                  </a:cubicBezTo>
                  <a:cubicBezTo>
                    <a:pt x="96" y="827"/>
                    <a:pt x="204" y="856"/>
                    <a:pt x="316" y="856"/>
                  </a:cubicBezTo>
                  <a:cubicBezTo>
                    <a:pt x="388" y="856"/>
                    <a:pt x="462" y="844"/>
                    <a:pt x="534" y="818"/>
                  </a:cubicBezTo>
                  <a:cubicBezTo>
                    <a:pt x="864" y="697"/>
                    <a:pt x="1034" y="331"/>
                    <a:pt x="913" y="1"/>
                  </a:cubicBezTo>
                  <a:cubicBezTo>
                    <a:pt x="913" y="1"/>
                    <a:pt x="913" y="0"/>
                    <a:pt x="913" y="0"/>
                  </a:cubicBezTo>
                </a:path>
              </a:pathLst>
            </a:custGeom>
            <a:solidFill>
              <a:srgbClr val="EAA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ECB2DD5-2BFE-449E-ABAD-42A2BFA19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5" y="2617788"/>
              <a:ext cx="2203450" cy="2659063"/>
            </a:xfrm>
            <a:custGeom>
              <a:avLst/>
              <a:gdLst>
                <a:gd name="T0" fmla="*/ 543 w 1008"/>
                <a:gd name="T1" fmla="*/ 0 h 1218"/>
                <a:gd name="T2" fmla="*/ 826 w 1008"/>
                <a:gd name="T3" fmla="*/ 334 h 1218"/>
                <a:gd name="T4" fmla="*/ 446 w 1008"/>
                <a:gd name="T5" fmla="*/ 1151 h 1218"/>
                <a:gd name="T6" fmla="*/ 240 w 1008"/>
                <a:gd name="T7" fmla="*/ 1196 h 1218"/>
                <a:gd name="T8" fmla="*/ 0 w 1008"/>
                <a:gd name="T9" fmla="*/ 1147 h 1218"/>
                <a:gd name="T10" fmla="*/ 290 w 1008"/>
                <a:gd name="T11" fmla="*/ 1218 h 1218"/>
                <a:gd name="T12" fmla="*/ 509 w 1008"/>
                <a:gd name="T13" fmla="*/ 1179 h 1218"/>
                <a:gd name="T14" fmla="*/ 889 w 1008"/>
                <a:gd name="T15" fmla="*/ 365 h 1218"/>
                <a:gd name="T16" fmla="*/ 543 w 1008"/>
                <a:gd name="T17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8" h="1218">
                  <a:moveTo>
                    <a:pt x="543" y="0"/>
                  </a:moveTo>
                  <a:cubicBezTo>
                    <a:pt x="669" y="72"/>
                    <a:pt x="762" y="191"/>
                    <a:pt x="826" y="334"/>
                  </a:cubicBezTo>
                  <a:cubicBezTo>
                    <a:pt x="917" y="540"/>
                    <a:pt x="769" y="997"/>
                    <a:pt x="446" y="1151"/>
                  </a:cubicBezTo>
                  <a:cubicBezTo>
                    <a:pt x="380" y="1182"/>
                    <a:pt x="310" y="1196"/>
                    <a:pt x="240" y="1196"/>
                  </a:cubicBezTo>
                  <a:cubicBezTo>
                    <a:pt x="158" y="1196"/>
                    <a:pt x="75" y="1177"/>
                    <a:pt x="0" y="1147"/>
                  </a:cubicBezTo>
                  <a:cubicBezTo>
                    <a:pt x="89" y="1193"/>
                    <a:pt x="188" y="1218"/>
                    <a:pt x="290" y="1218"/>
                  </a:cubicBezTo>
                  <a:cubicBezTo>
                    <a:pt x="363" y="1218"/>
                    <a:pt x="437" y="1205"/>
                    <a:pt x="509" y="1179"/>
                  </a:cubicBezTo>
                  <a:cubicBezTo>
                    <a:pt x="838" y="1058"/>
                    <a:pt x="1008" y="694"/>
                    <a:pt x="889" y="365"/>
                  </a:cubicBezTo>
                  <a:cubicBezTo>
                    <a:pt x="826" y="194"/>
                    <a:pt x="698" y="67"/>
                    <a:pt x="543" y="0"/>
                  </a:cubicBezTo>
                </a:path>
              </a:pathLst>
            </a:custGeom>
            <a:solidFill>
              <a:srgbClr val="145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8F3ADBD6-1A97-4909-8E41-41D16DCFC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0" y="3476626"/>
              <a:ext cx="1346200" cy="515938"/>
            </a:xfrm>
            <a:custGeom>
              <a:avLst/>
              <a:gdLst>
                <a:gd name="T0" fmla="*/ 2 w 616"/>
                <a:gd name="T1" fmla="*/ 203 h 237"/>
                <a:gd name="T2" fmla="*/ 10 w 616"/>
                <a:gd name="T3" fmla="*/ 227 h 237"/>
                <a:gd name="T4" fmla="*/ 25 w 616"/>
                <a:gd name="T5" fmla="*/ 235 h 237"/>
                <a:gd name="T6" fmla="*/ 607 w 616"/>
                <a:gd name="T7" fmla="*/ 49 h 237"/>
                <a:gd name="T8" fmla="*/ 614 w 616"/>
                <a:gd name="T9" fmla="*/ 34 h 237"/>
                <a:gd name="T10" fmla="*/ 607 w 616"/>
                <a:gd name="T11" fmla="*/ 10 h 237"/>
                <a:gd name="T12" fmla="*/ 592 w 616"/>
                <a:gd name="T13" fmla="*/ 2 h 237"/>
                <a:gd name="T14" fmla="*/ 10 w 616"/>
                <a:gd name="T15" fmla="*/ 188 h 237"/>
                <a:gd name="T16" fmla="*/ 2 w 616"/>
                <a:gd name="T17" fmla="*/ 20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6" h="237">
                  <a:moveTo>
                    <a:pt x="2" y="203"/>
                  </a:moveTo>
                  <a:cubicBezTo>
                    <a:pt x="10" y="227"/>
                    <a:pt x="10" y="227"/>
                    <a:pt x="10" y="227"/>
                  </a:cubicBezTo>
                  <a:cubicBezTo>
                    <a:pt x="12" y="233"/>
                    <a:pt x="19" y="237"/>
                    <a:pt x="25" y="235"/>
                  </a:cubicBezTo>
                  <a:cubicBezTo>
                    <a:pt x="607" y="49"/>
                    <a:pt x="607" y="49"/>
                    <a:pt x="607" y="49"/>
                  </a:cubicBezTo>
                  <a:cubicBezTo>
                    <a:pt x="613" y="47"/>
                    <a:pt x="616" y="40"/>
                    <a:pt x="614" y="34"/>
                  </a:cubicBezTo>
                  <a:cubicBezTo>
                    <a:pt x="607" y="10"/>
                    <a:pt x="607" y="10"/>
                    <a:pt x="607" y="10"/>
                  </a:cubicBezTo>
                  <a:cubicBezTo>
                    <a:pt x="605" y="4"/>
                    <a:pt x="598" y="0"/>
                    <a:pt x="592" y="2"/>
                  </a:cubicBezTo>
                  <a:cubicBezTo>
                    <a:pt x="10" y="188"/>
                    <a:pt x="10" y="188"/>
                    <a:pt x="10" y="188"/>
                  </a:cubicBezTo>
                  <a:cubicBezTo>
                    <a:pt x="4" y="190"/>
                    <a:pt x="0" y="196"/>
                    <a:pt x="2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92C3D86D-DD7D-4AD1-B8E5-D38E6F1B3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098801"/>
              <a:ext cx="447675" cy="908050"/>
            </a:xfrm>
            <a:custGeom>
              <a:avLst/>
              <a:gdLst>
                <a:gd name="T0" fmla="*/ 158 w 205"/>
                <a:gd name="T1" fmla="*/ 313 h 416"/>
                <a:gd name="T2" fmla="*/ 51 w 205"/>
                <a:gd name="T3" fmla="*/ 19 h 416"/>
                <a:gd name="T4" fmla="*/ 20 w 205"/>
                <a:gd name="T5" fmla="*/ 5 h 416"/>
                <a:gd name="T6" fmla="*/ 5 w 205"/>
                <a:gd name="T7" fmla="*/ 36 h 416"/>
                <a:gd name="T8" fmla="*/ 112 w 205"/>
                <a:gd name="T9" fmla="*/ 330 h 416"/>
                <a:gd name="T10" fmla="*/ 104 w 205"/>
                <a:gd name="T11" fmla="*/ 378 h 416"/>
                <a:gd name="T12" fmla="*/ 167 w 205"/>
                <a:gd name="T13" fmla="*/ 407 h 416"/>
                <a:gd name="T14" fmla="*/ 196 w 205"/>
                <a:gd name="T15" fmla="*/ 344 h 416"/>
                <a:gd name="T16" fmla="*/ 158 w 205"/>
                <a:gd name="T17" fmla="*/ 313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416">
                  <a:moveTo>
                    <a:pt x="158" y="313"/>
                  </a:moveTo>
                  <a:cubicBezTo>
                    <a:pt x="51" y="19"/>
                    <a:pt x="51" y="19"/>
                    <a:pt x="51" y="19"/>
                  </a:cubicBezTo>
                  <a:cubicBezTo>
                    <a:pt x="46" y="6"/>
                    <a:pt x="32" y="0"/>
                    <a:pt x="20" y="5"/>
                  </a:cubicBezTo>
                  <a:cubicBezTo>
                    <a:pt x="7" y="9"/>
                    <a:pt x="0" y="23"/>
                    <a:pt x="5" y="36"/>
                  </a:cubicBezTo>
                  <a:cubicBezTo>
                    <a:pt x="112" y="330"/>
                    <a:pt x="112" y="330"/>
                    <a:pt x="112" y="330"/>
                  </a:cubicBezTo>
                  <a:cubicBezTo>
                    <a:pt x="102" y="343"/>
                    <a:pt x="98" y="361"/>
                    <a:pt x="104" y="378"/>
                  </a:cubicBezTo>
                  <a:cubicBezTo>
                    <a:pt x="113" y="403"/>
                    <a:pt x="141" y="416"/>
                    <a:pt x="167" y="407"/>
                  </a:cubicBezTo>
                  <a:cubicBezTo>
                    <a:pt x="192" y="398"/>
                    <a:pt x="205" y="370"/>
                    <a:pt x="196" y="344"/>
                  </a:cubicBezTo>
                  <a:cubicBezTo>
                    <a:pt x="190" y="327"/>
                    <a:pt x="175" y="316"/>
                    <a:pt x="158" y="313"/>
                  </a:cubicBezTo>
                  <a:close/>
                </a:path>
              </a:pathLst>
            </a:custGeom>
            <a:solidFill>
              <a:srgbClr val="EBB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E48FA98E-9F90-4258-82A8-563D51E8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1838" y="2928938"/>
              <a:ext cx="404812" cy="606425"/>
            </a:xfrm>
            <a:custGeom>
              <a:avLst/>
              <a:gdLst>
                <a:gd name="T0" fmla="*/ 15 w 185"/>
                <a:gd name="T1" fmla="*/ 258 h 278"/>
                <a:gd name="T2" fmla="*/ 13 w 185"/>
                <a:gd name="T3" fmla="*/ 254 h 278"/>
                <a:gd name="T4" fmla="*/ 13 w 185"/>
                <a:gd name="T5" fmla="*/ 220 h 278"/>
                <a:gd name="T6" fmla="*/ 10 w 185"/>
                <a:gd name="T7" fmla="*/ 200 h 278"/>
                <a:gd name="T8" fmla="*/ 31 w 185"/>
                <a:gd name="T9" fmla="*/ 187 h 278"/>
                <a:gd name="T10" fmla="*/ 57 w 185"/>
                <a:gd name="T11" fmla="*/ 147 h 278"/>
                <a:gd name="T12" fmla="*/ 98 w 185"/>
                <a:gd name="T13" fmla="*/ 23 h 278"/>
                <a:gd name="T14" fmla="*/ 100 w 185"/>
                <a:gd name="T15" fmla="*/ 181 h 278"/>
                <a:gd name="T16" fmla="*/ 103 w 185"/>
                <a:gd name="T17" fmla="*/ 212 h 278"/>
                <a:gd name="T18" fmla="*/ 97 w 185"/>
                <a:gd name="T19" fmla="*/ 245 h 278"/>
                <a:gd name="T20" fmla="*/ 51 w 185"/>
                <a:gd name="T21" fmla="*/ 276 h 278"/>
                <a:gd name="T22" fmla="*/ 40 w 185"/>
                <a:gd name="T23" fmla="*/ 278 h 278"/>
                <a:gd name="T24" fmla="*/ 23 w 185"/>
                <a:gd name="T25" fmla="*/ 267 h 278"/>
                <a:gd name="T26" fmla="*/ 15 w 185"/>
                <a:gd name="T27" fmla="*/ 25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278">
                  <a:moveTo>
                    <a:pt x="15" y="258"/>
                  </a:moveTo>
                  <a:cubicBezTo>
                    <a:pt x="14" y="257"/>
                    <a:pt x="13" y="256"/>
                    <a:pt x="13" y="254"/>
                  </a:cubicBezTo>
                  <a:cubicBezTo>
                    <a:pt x="9" y="242"/>
                    <a:pt x="14" y="233"/>
                    <a:pt x="13" y="220"/>
                  </a:cubicBezTo>
                  <a:cubicBezTo>
                    <a:pt x="13" y="214"/>
                    <a:pt x="0" y="207"/>
                    <a:pt x="10" y="200"/>
                  </a:cubicBezTo>
                  <a:cubicBezTo>
                    <a:pt x="13" y="197"/>
                    <a:pt x="23" y="192"/>
                    <a:pt x="31" y="187"/>
                  </a:cubicBezTo>
                  <a:cubicBezTo>
                    <a:pt x="42" y="179"/>
                    <a:pt x="52" y="162"/>
                    <a:pt x="57" y="147"/>
                  </a:cubicBezTo>
                  <a:cubicBezTo>
                    <a:pt x="66" y="118"/>
                    <a:pt x="60" y="32"/>
                    <a:pt x="98" y="23"/>
                  </a:cubicBezTo>
                  <a:cubicBezTo>
                    <a:pt x="185" y="0"/>
                    <a:pt x="104" y="165"/>
                    <a:pt x="100" y="181"/>
                  </a:cubicBezTo>
                  <a:cubicBezTo>
                    <a:pt x="98" y="191"/>
                    <a:pt x="103" y="201"/>
                    <a:pt x="103" y="212"/>
                  </a:cubicBezTo>
                  <a:cubicBezTo>
                    <a:pt x="103" y="222"/>
                    <a:pt x="101" y="236"/>
                    <a:pt x="97" y="245"/>
                  </a:cubicBezTo>
                  <a:cubicBezTo>
                    <a:pt x="89" y="264"/>
                    <a:pt x="69" y="269"/>
                    <a:pt x="51" y="276"/>
                  </a:cubicBezTo>
                  <a:cubicBezTo>
                    <a:pt x="47" y="277"/>
                    <a:pt x="44" y="278"/>
                    <a:pt x="40" y="278"/>
                  </a:cubicBezTo>
                  <a:cubicBezTo>
                    <a:pt x="33" y="277"/>
                    <a:pt x="28" y="272"/>
                    <a:pt x="23" y="267"/>
                  </a:cubicBezTo>
                  <a:cubicBezTo>
                    <a:pt x="20" y="264"/>
                    <a:pt x="17" y="261"/>
                    <a:pt x="15" y="258"/>
                  </a:cubicBezTo>
                  <a:close/>
                </a:path>
              </a:pathLst>
            </a:custGeom>
            <a:solidFill>
              <a:srgbClr val="EA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CC317486-F23B-43CF-B4AB-518FD55C7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2325" y="2120901"/>
              <a:ext cx="303212" cy="1030288"/>
            </a:xfrm>
            <a:custGeom>
              <a:avLst/>
              <a:gdLst>
                <a:gd name="T0" fmla="*/ 62 w 139"/>
                <a:gd name="T1" fmla="*/ 9 h 472"/>
                <a:gd name="T2" fmla="*/ 73 w 139"/>
                <a:gd name="T3" fmla="*/ 27 h 472"/>
                <a:gd name="T4" fmla="*/ 119 w 139"/>
                <a:gd name="T5" fmla="*/ 170 h 472"/>
                <a:gd name="T6" fmla="*/ 114 w 139"/>
                <a:gd name="T7" fmla="*/ 461 h 472"/>
                <a:gd name="T8" fmla="*/ 109 w 139"/>
                <a:gd name="T9" fmla="*/ 470 h 472"/>
                <a:gd name="T10" fmla="*/ 98 w 139"/>
                <a:gd name="T11" fmla="*/ 471 h 472"/>
                <a:gd name="T12" fmla="*/ 33 w 139"/>
                <a:gd name="T13" fmla="*/ 458 h 472"/>
                <a:gd name="T14" fmla="*/ 20 w 139"/>
                <a:gd name="T15" fmla="*/ 453 h 472"/>
                <a:gd name="T16" fmla="*/ 15 w 139"/>
                <a:gd name="T17" fmla="*/ 426 h 472"/>
                <a:gd name="T18" fmla="*/ 18 w 139"/>
                <a:gd name="T19" fmla="*/ 244 h 472"/>
                <a:gd name="T20" fmla="*/ 1 w 139"/>
                <a:gd name="T21" fmla="*/ 152 h 472"/>
                <a:gd name="T22" fmla="*/ 20 w 139"/>
                <a:gd name="T23" fmla="*/ 72 h 472"/>
                <a:gd name="T24" fmla="*/ 35 w 139"/>
                <a:gd name="T25" fmla="*/ 18 h 472"/>
                <a:gd name="T26" fmla="*/ 62 w 139"/>
                <a:gd name="T27" fmla="*/ 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472">
                  <a:moveTo>
                    <a:pt x="62" y="9"/>
                  </a:moveTo>
                  <a:cubicBezTo>
                    <a:pt x="65" y="13"/>
                    <a:pt x="68" y="20"/>
                    <a:pt x="73" y="27"/>
                  </a:cubicBezTo>
                  <a:cubicBezTo>
                    <a:pt x="99" y="66"/>
                    <a:pt x="110" y="125"/>
                    <a:pt x="119" y="170"/>
                  </a:cubicBezTo>
                  <a:cubicBezTo>
                    <a:pt x="139" y="266"/>
                    <a:pt x="137" y="366"/>
                    <a:pt x="114" y="461"/>
                  </a:cubicBezTo>
                  <a:cubicBezTo>
                    <a:pt x="113" y="465"/>
                    <a:pt x="112" y="468"/>
                    <a:pt x="109" y="470"/>
                  </a:cubicBezTo>
                  <a:cubicBezTo>
                    <a:pt x="106" y="472"/>
                    <a:pt x="102" y="472"/>
                    <a:pt x="98" y="471"/>
                  </a:cubicBezTo>
                  <a:cubicBezTo>
                    <a:pt x="77" y="466"/>
                    <a:pt x="55" y="462"/>
                    <a:pt x="33" y="458"/>
                  </a:cubicBezTo>
                  <a:cubicBezTo>
                    <a:pt x="29" y="457"/>
                    <a:pt x="24" y="456"/>
                    <a:pt x="20" y="453"/>
                  </a:cubicBezTo>
                  <a:cubicBezTo>
                    <a:pt x="13" y="446"/>
                    <a:pt x="14" y="436"/>
                    <a:pt x="15" y="426"/>
                  </a:cubicBezTo>
                  <a:cubicBezTo>
                    <a:pt x="24" y="366"/>
                    <a:pt x="25" y="305"/>
                    <a:pt x="18" y="244"/>
                  </a:cubicBezTo>
                  <a:cubicBezTo>
                    <a:pt x="14" y="216"/>
                    <a:pt x="0" y="181"/>
                    <a:pt x="1" y="152"/>
                  </a:cubicBezTo>
                  <a:cubicBezTo>
                    <a:pt x="3" y="127"/>
                    <a:pt x="18" y="100"/>
                    <a:pt x="20" y="72"/>
                  </a:cubicBezTo>
                  <a:cubicBezTo>
                    <a:pt x="21" y="55"/>
                    <a:pt x="23" y="31"/>
                    <a:pt x="35" y="18"/>
                  </a:cubicBezTo>
                  <a:cubicBezTo>
                    <a:pt x="50" y="0"/>
                    <a:pt x="55" y="0"/>
                    <a:pt x="62" y="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1611144" y="2928938"/>
            <a:ext cx="4120204" cy="184665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6D71B4-F9E7-40A4-8FE6-69B1006B4A78}"/>
              </a:ext>
            </a:extLst>
          </p:cNvPr>
          <p:cNvSpPr txBox="1"/>
          <p:nvPr/>
        </p:nvSpPr>
        <p:spPr>
          <a:xfrm>
            <a:off x="1611144" y="4729640"/>
            <a:ext cx="409199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B8A809-70B0-45E9-B9C9-32BC08CA1E95}"/>
              </a:ext>
            </a:extLst>
          </p:cNvPr>
          <p:cNvGrpSpPr/>
          <p:nvPr/>
        </p:nvGrpSpPr>
        <p:grpSpPr>
          <a:xfrm>
            <a:off x="1611144" y="1276351"/>
            <a:ext cx="940620" cy="269074"/>
            <a:chOff x="4103688" y="-2378075"/>
            <a:chExt cx="1309687" cy="374650"/>
          </a:xfrm>
          <a:solidFill>
            <a:schemeClr val="accent4"/>
          </a:solidFill>
        </p:grpSpPr>
        <p:sp>
          <p:nvSpPr>
            <p:cNvPr id="40" name="Freeform 254">
              <a:extLst>
                <a:ext uri="{FF2B5EF4-FFF2-40B4-BE49-F238E27FC236}">
                  <a16:creationId xmlns:a16="http://schemas.microsoft.com/office/drawing/2014/main" id="{8CFFD058-B34C-4114-B3C9-4B15B02CE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688" y="-2374900"/>
              <a:ext cx="182562" cy="288925"/>
            </a:xfrm>
            <a:custGeom>
              <a:avLst/>
              <a:gdLst>
                <a:gd name="T0" fmla="*/ 43 w 61"/>
                <a:gd name="T1" fmla="*/ 47 h 95"/>
                <a:gd name="T2" fmla="*/ 30 w 61"/>
                <a:gd name="T3" fmla="*/ 55 h 95"/>
                <a:gd name="T4" fmla="*/ 11 w 61"/>
                <a:gd name="T5" fmla="*/ 83 h 95"/>
                <a:gd name="T6" fmla="*/ 11 w 61"/>
                <a:gd name="T7" fmla="*/ 85 h 95"/>
                <a:gd name="T8" fmla="*/ 57 w 61"/>
                <a:gd name="T9" fmla="*/ 85 h 95"/>
                <a:gd name="T10" fmla="*/ 60 w 61"/>
                <a:gd name="T11" fmla="*/ 88 h 95"/>
                <a:gd name="T12" fmla="*/ 60 w 61"/>
                <a:gd name="T13" fmla="*/ 93 h 95"/>
                <a:gd name="T14" fmla="*/ 57 w 61"/>
                <a:gd name="T15" fmla="*/ 95 h 95"/>
                <a:gd name="T16" fmla="*/ 3 w 61"/>
                <a:gd name="T17" fmla="*/ 95 h 95"/>
                <a:gd name="T18" fmla="*/ 0 w 61"/>
                <a:gd name="T19" fmla="*/ 93 h 95"/>
                <a:gd name="T20" fmla="*/ 0 w 61"/>
                <a:gd name="T21" fmla="*/ 83 h 95"/>
                <a:gd name="T22" fmla="*/ 21 w 61"/>
                <a:gd name="T23" fmla="*/ 49 h 95"/>
                <a:gd name="T24" fmla="*/ 35 w 61"/>
                <a:gd name="T25" fmla="*/ 40 h 95"/>
                <a:gd name="T26" fmla="*/ 49 w 61"/>
                <a:gd name="T27" fmla="*/ 22 h 95"/>
                <a:gd name="T28" fmla="*/ 28 w 61"/>
                <a:gd name="T29" fmla="*/ 9 h 95"/>
                <a:gd name="T30" fmla="*/ 4 w 61"/>
                <a:gd name="T31" fmla="*/ 11 h 95"/>
                <a:gd name="T32" fmla="*/ 3 w 61"/>
                <a:gd name="T33" fmla="*/ 11 h 95"/>
                <a:gd name="T34" fmla="*/ 1 w 61"/>
                <a:gd name="T35" fmla="*/ 9 h 95"/>
                <a:gd name="T36" fmla="*/ 1 w 61"/>
                <a:gd name="T37" fmla="*/ 4 h 95"/>
                <a:gd name="T38" fmla="*/ 4 w 61"/>
                <a:gd name="T39" fmla="*/ 2 h 95"/>
                <a:gd name="T40" fmla="*/ 28 w 61"/>
                <a:gd name="T41" fmla="*/ 0 h 95"/>
                <a:gd name="T42" fmla="*/ 61 w 61"/>
                <a:gd name="T43" fmla="*/ 22 h 95"/>
                <a:gd name="T44" fmla="*/ 43 w 61"/>
                <a:gd name="T45" fmla="*/ 4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95">
                  <a:moveTo>
                    <a:pt x="43" y="47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15" y="65"/>
                    <a:pt x="11" y="72"/>
                    <a:pt x="11" y="83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9" y="85"/>
                    <a:pt x="60" y="86"/>
                    <a:pt x="60" y="8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5"/>
                    <a:pt x="59" y="95"/>
                    <a:pt x="57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1" y="95"/>
                    <a:pt x="0" y="94"/>
                    <a:pt x="0" y="9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69"/>
                    <a:pt x="6" y="58"/>
                    <a:pt x="21" y="4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46" y="33"/>
                    <a:pt x="49" y="30"/>
                    <a:pt x="49" y="22"/>
                  </a:cubicBezTo>
                  <a:cubicBezTo>
                    <a:pt x="49" y="13"/>
                    <a:pt x="43" y="9"/>
                    <a:pt x="28" y="9"/>
                  </a:cubicBezTo>
                  <a:cubicBezTo>
                    <a:pt x="21" y="9"/>
                    <a:pt x="12" y="10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2" y="11"/>
                    <a:pt x="1" y="10"/>
                    <a:pt x="1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11" y="0"/>
                    <a:pt x="20" y="0"/>
                    <a:pt x="28" y="0"/>
                  </a:cubicBezTo>
                  <a:cubicBezTo>
                    <a:pt x="51" y="0"/>
                    <a:pt x="61" y="7"/>
                    <a:pt x="61" y="22"/>
                  </a:cubicBezTo>
                  <a:cubicBezTo>
                    <a:pt x="61" y="33"/>
                    <a:pt x="56" y="39"/>
                    <a:pt x="43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255">
              <a:extLst>
                <a:ext uri="{FF2B5EF4-FFF2-40B4-BE49-F238E27FC236}">
                  <a16:creationId xmlns:a16="http://schemas.microsoft.com/office/drawing/2014/main" id="{7EE04E45-42E9-432B-82B2-D7F2BC155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463" y="-2308225"/>
              <a:ext cx="211137" cy="304800"/>
            </a:xfrm>
            <a:custGeom>
              <a:avLst/>
              <a:gdLst>
                <a:gd name="T0" fmla="*/ 68 w 70"/>
                <a:gd name="T1" fmla="*/ 74 h 100"/>
                <a:gd name="T2" fmla="*/ 56 w 70"/>
                <a:gd name="T3" fmla="*/ 74 h 100"/>
                <a:gd name="T4" fmla="*/ 56 w 70"/>
                <a:gd name="T5" fmla="*/ 98 h 100"/>
                <a:gd name="T6" fmla="*/ 54 w 70"/>
                <a:gd name="T7" fmla="*/ 100 h 100"/>
                <a:gd name="T8" fmla="*/ 46 w 70"/>
                <a:gd name="T9" fmla="*/ 100 h 100"/>
                <a:gd name="T10" fmla="*/ 44 w 70"/>
                <a:gd name="T11" fmla="*/ 98 h 100"/>
                <a:gd name="T12" fmla="*/ 44 w 70"/>
                <a:gd name="T13" fmla="*/ 74 h 100"/>
                <a:gd name="T14" fmla="*/ 5 w 70"/>
                <a:gd name="T15" fmla="*/ 74 h 100"/>
                <a:gd name="T16" fmla="*/ 0 w 70"/>
                <a:gd name="T17" fmla="*/ 68 h 100"/>
                <a:gd name="T18" fmla="*/ 0 w 70"/>
                <a:gd name="T19" fmla="*/ 63 h 100"/>
                <a:gd name="T20" fmla="*/ 1 w 70"/>
                <a:gd name="T21" fmla="*/ 58 h 100"/>
                <a:gd name="T22" fmla="*/ 41 w 70"/>
                <a:gd name="T23" fmla="*/ 2 h 100"/>
                <a:gd name="T24" fmla="*/ 45 w 70"/>
                <a:gd name="T25" fmla="*/ 0 h 100"/>
                <a:gd name="T26" fmla="*/ 52 w 70"/>
                <a:gd name="T27" fmla="*/ 0 h 100"/>
                <a:gd name="T28" fmla="*/ 56 w 70"/>
                <a:gd name="T29" fmla="*/ 3 h 100"/>
                <a:gd name="T30" fmla="*/ 56 w 70"/>
                <a:gd name="T31" fmla="*/ 63 h 100"/>
                <a:gd name="T32" fmla="*/ 68 w 70"/>
                <a:gd name="T33" fmla="*/ 63 h 100"/>
                <a:gd name="T34" fmla="*/ 70 w 70"/>
                <a:gd name="T35" fmla="*/ 66 h 100"/>
                <a:gd name="T36" fmla="*/ 70 w 70"/>
                <a:gd name="T37" fmla="*/ 71 h 100"/>
                <a:gd name="T38" fmla="*/ 68 w 70"/>
                <a:gd name="T39" fmla="*/ 74 h 100"/>
                <a:gd name="T40" fmla="*/ 44 w 70"/>
                <a:gd name="T41" fmla="*/ 17 h 100"/>
                <a:gd name="T42" fmla="*/ 43 w 70"/>
                <a:gd name="T43" fmla="*/ 17 h 100"/>
                <a:gd name="T44" fmla="*/ 43 w 70"/>
                <a:gd name="T45" fmla="*/ 17 h 100"/>
                <a:gd name="T46" fmla="*/ 42 w 70"/>
                <a:gd name="T47" fmla="*/ 17 h 100"/>
                <a:gd name="T48" fmla="*/ 11 w 70"/>
                <a:gd name="T49" fmla="*/ 61 h 100"/>
                <a:gd name="T50" fmla="*/ 11 w 70"/>
                <a:gd name="T51" fmla="*/ 63 h 100"/>
                <a:gd name="T52" fmla="*/ 12 w 70"/>
                <a:gd name="T53" fmla="*/ 63 h 100"/>
                <a:gd name="T54" fmla="*/ 44 w 70"/>
                <a:gd name="T55" fmla="*/ 63 h 100"/>
                <a:gd name="T56" fmla="*/ 44 w 70"/>
                <a:gd name="T57" fmla="*/ 1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100">
                  <a:moveTo>
                    <a:pt x="68" y="74"/>
                  </a:moveTo>
                  <a:cubicBezTo>
                    <a:pt x="56" y="74"/>
                    <a:pt x="56" y="74"/>
                    <a:pt x="56" y="7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5" y="100"/>
                    <a:pt x="54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4" y="100"/>
                    <a:pt x="44" y="99"/>
                    <a:pt x="44" y="98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" y="74"/>
                    <a:pt x="0" y="72"/>
                    <a:pt x="0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1"/>
                    <a:pt x="0" y="60"/>
                    <a:pt x="1" y="58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2" y="0"/>
                    <a:pt x="4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5" y="0"/>
                    <a:pt x="56" y="1"/>
                    <a:pt x="56" y="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70" y="64"/>
                    <a:pt x="70" y="66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3"/>
                    <a:pt x="69" y="74"/>
                    <a:pt x="68" y="74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2" y="17"/>
                    <a:pt x="42" y="17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1" y="62"/>
                    <a:pt x="11" y="63"/>
                  </a:cubicBezTo>
                  <a:cubicBezTo>
                    <a:pt x="11" y="63"/>
                    <a:pt x="11" y="63"/>
                    <a:pt x="12" y="63"/>
                  </a:cubicBezTo>
                  <a:cubicBezTo>
                    <a:pt x="44" y="63"/>
                    <a:pt x="44" y="63"/>
                    <a:pt x="44" y="63"/>
                  </a:cubicBezTo>
                  <a:lnTo>
                    <a:pt x="4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256">
              <a:extLst>
                <a:ext uri="{FF2B5EF4-FFF2-40B4-BE49-F238E27FC236}">
                  <a16:creationId xmlns:a16="http://schemas.microsoft.com/office/drawing/2014/main" id="{B19017F1-57C3-4CD4-B983-68AAB6BFC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-2374900"/>
              <a:ext cx="34925" cy="292100"/>
            </a:xfrm>
            <a:custGeom>
              <a:avLst/>
              <a:gdLst>
                <a:gd name="T0" fmla="*/ 11 w 12"/>
                <a:gd name="T1" fmla="*/ 95 h 96"/>
                <a:gd name="T2" fmla="*/ 10 w 12"/>
                <a:gd name="T3" fmla="*/ 96 h 96"/>
                <a:gd name="T4" fmla="*/ 3 w 12"/>
                <a:gd name="T5" fmla="*/ 96 h 96"/>
                <a:gd name="T6" fmla="*/ 1 w 12"/>
                <a:gd name="T7" fmla="*/ 95 h 96"/>
                <a:gd name="T8" fmla="*/ 0 w 12"/>
                <a:gd name="T9" fmla="*/ 93 h 96"/>
                <a:gd name="T10" fmla="*/ 0 w 12"/>
                <a:gd name="T11" fmla="*/ 2 h 96"/>
                <a:gd name="T12" fmla="*/ 1 w 12"/>
                <a:gd name="T13" fmla="*/ 1 h 96"/>
                <a:gd name="T14" fmla="*/ 3 w 12"/>
                <a:gd name="T15" fmla="*/ 0 h 96"/>
                <a:gd name="T16" fmla="*/ 10 w 12"/>
                <a:gd name="T17" fmla="*/ 0 h 96"/>
                <a:gd name="T18" fmla="*/ 11 w 12"/>
                <a:gd name="T19" fmla="*/ 1 h 96"/>
                <a:gd name="T20" fmla="*/ 12 w 12"/>
                <a:gd name="T21" fmla="*/ 2 h 96"/>
                <a:gd name="T22" fmla="*/ 12 w 12"/>
                <a:gd name="T23" fmla="*/ 93 h 96"/>
                <a:gd name="T24" fmla="*/ 11 w 12"/>
                <a:gd name="T25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96">
                  <a:moveTo>
                    <a:pt x="11" y="95"/>
                  </a:moveTo>
                  <a:cubicBezTo>
                    <a:pt x="11" y="95"/>
                    <a:pt x="10" y="96"/>
                    <a:pt x="10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6"/>
                    <a:pt x="1" y="95"/>
                    <a:pt x="1" y="95"/>
                  </a:cubicBezTo>
                  <a:cubicBezTo>
                    <a:pt x="0" y="94"/>
                    <a:pt x="0" y="94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2" y="94"/>
                    <a:pt x="12" y="94"/>
                    <a:pt x="1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257">
              <a:extLst>
                <a:ext uri="{FF2B5EF4-FFF2-40B4-BE49-F238E27FC236}">
                  <a16:creationId xmlns:a16="http://schemas.microsoft.com/office/drawing/2014/main" id="{262B3B28-D1B9-41EF-ADB6-6C091D69D4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3450" y="-2378075"/>
              <a:ext cx="36512" cy="295275"/>
            </a:xfrm>
            <a:custGeom>
              <a:avLst/>
              <a:gdLst>
                <a:gd name="T0" fmla="*/ 11 w 12"/>
                <a:gd name="T1" fmla="*/ 15 h 97"/>
                <a:gd name="T2" fmla="*/ 9 w 12"/>
                <a:gd name="T3" fmla="*/ 15 h 97"/>
                <a:gd name="T4" fmla="*/ 3 w 12"/>
                <a:gd name="T5" fmla="*/ 15 h 97"/>
                <a:gd name="T6" fmla="*/ 1 w 12"/>
                <a:gd name="T7" fmla="*/ 15 h 97"/>
                <a:gd name="T8" fmla="*/ 0 w 12"/>
                <a:gd name="T9" fmla="*/ 13 h 97"/>
                <a:gd name="T10" fmla="*/ 0 w 12"/>
                <a:gd name="T11" fmla="*/ 3 h 97"/>
                <a:gd name="T12" fmla="*/ 1 w 12"/>
                <a:gd name="T13" fmla="*/ 1 h 97"/>
                <a:gd name="T14" fmla="*/ 3 w 12"/>
                <a:gd name="T15" fmla="*/ 0 h 97"/>
                <a:gd name="T16" fmla="*/ 9 w 12"/>
                <a:gd name="T17" fmla="*/ 0 h 97"/>
                <a:gd name="T18" fmla="*/ 11 w 12"/>
                <a:gd name="T19" fmla="*/ 1 h 97"/>
                <a:gd name="T20" fmla="*/ 12 w 12"/>
                <a:gd name="T21" fmla="*/ 3 h 97"/>
                <a:gd name="T22" fmla="*/ 12 w 12"/>
                <a:gd name="T23" fmla="*/ 13 h 97"/>
                <a:gd name="T24" fmla="*/ 11 w 12"/>
                <a:gd name="T25" fmla="*/ 15 h 97"/>
                <a:gd name="T26" fmla="*/ 11 w 12"/>
                <a:gd name="T27" fmla="*/ 96 h 97"/>
                <a:gd name="T28" fmla="*/ 9 w 12"/>
                <a:gd name="T29" fmla="*/ 97 h 97"/>
                <a:gd name="T30" fmla="*/ 3 w 12"/>
                <a:gd name="T31" fmla="*/ 97 h 97"/>
                <a:gd name="T32" fmla="*/ 1 w 12"/>
                <a:gd name="T33" fmla="*/ 96 h 97"/>
                <a:gd name="T34" fmla="*/ 0 w 12"/>
                <a:gd name="T35" fmla="*/ 94 h 97"/>
                <a:gd name="T36" fmla="*/ 0 w 12"/>
                <a:gd name="T37" fmla="*/ 29 h 97"/>
                <a:gd name="T38" fmla="*/ 1 w 12"/>
                <a:gd name="T39" fmla="*/ 27 h 97"/>
                <a:gd name="T40" fmla="*/ 3 w 12"/>
                <a:gd name="T41" fmla="*/ 27 h 97"/>
                <a:gd name="T42" fmla="*/ 9 w 12"/>
                <a:gd name="T43" fmla="*/ 27 h 97"/>
                <a:gd name="T44" fmla="*/ 11 w 12"/>
                <a:gd name="T45" fmla="*/ 27 h 97"/>
                <a:gd name="T46" fmla="*/ 12 w 12"/>
                <a:gd name="T47" fmla="*/ 29 h 97"/>
                <a:gd name="T48" fmla="*/ 12 w 12"/>
                <a:gd name="T49" fmla="*/ 94 h 97"/>
                <a:gd name="T50" fmla="*/ 11 w 12"/>
                <a:gd name="T51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97">
                  <a:moveTo>
                    <a:pt x="11" y="15"/>
                  </a:moveTo>
                  <a:cubicBezTo>
                    <a:pt x="11" y="15"/>
                    <a:pt x="10" y="15"/>
                    <a:pt x="9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1" y="15"/>
                  </a:cubicBezTo>
                  <a:close/>
                  <a:moveTo>
                    <a:pt x="11" y="96"/>
                  </a:moveTo>
                  <a:cubicBezTo>
                    <a:pt x="10" y="96"/>
                    <a:pt x="10" y="97"/>
                    <a:pt x="9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2" y="97"/>
                    <a:pt x="1" y="96"/>
                    <a:pt x="1" y="96"/>
                  </a:cubicBezTo>
                  <a:cubicBezTo>
                    <a:pt x="0" y="95"/>
                    <a:pt x="0" y="95"/>
                    <a:pt x="0" y="9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1" y="27"/>
                    <a:pt x="2" y="27"/>
                    <a:pt x="3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8"/>
                    <a:pt x="12" y="28"/>
                    <a:pt x="12" y="29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5"/>
                    <a:pt x="11" y="95"/>
                    <a:pt x="11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258">
              <a:extLst>
                <a:ext uri="{FF2B5EF4-FFF2-40B4-BE49-F238E27FC236}">
                  <a16:creationId xmlns:a16="http://schemas.microsoft.com/office/drawing/2014/main" id="{E8ED02EB-5995-47D7-B824-DB4C69B4E9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0763" y="-2374900"/>
              <a:ext cx="171450" cy="295275"/>
            </a:xfrm>
            <a:custGeom>
              <a:avLst/>
              <a:gdLst>
                <a:gd name="T0" fmla="*/ 56 w 57"/>
                <a:gd name="T1" fmla="*/ 93 h 97"/>
                <a:gd name="T2" fmla="*/ 54 w 57"/>
                <a:gd name="T3" fmla="*/ 94 h 97"/>
                <a:gd name="T4" fmla="*/ 41 w 57"/>
                <a:gd name="T5" fmla="*/ 96 h 97"/>
                <a:gd name="T6" fmla="*/ 29 w 57"/>
                <a:gd name="T7" fmla="*/ 97 h 97"/>
                <a:gd name="T8" fmla="*/ 16 w 57"/>
                <a:gd name="T9" fmla="*/ 94 h 97"/>
                <a:gd name="T10" fmla="*/ 7 w 57"/>
                <a:gd name="T11" fmla="*/ 88 h 97"/>
                <a:gd name="T12" fmla="*/ 2 w 57"/>
                <a:gd name="T13" fmla="*/ 78 h 97"/>
                <a:gd name="T14" fmla="*/ 0 w 57"/>
                <a:gd name="T15" fmla="*/ 65 h 97"/>
                <a:gd name="T16" fmla="*/ 0 w 57"/>
                <a:gd name="T17" fmla="*/ 56 h 97"/>
                <a:gd name="T18" fmla="*/ 7 w 57"/>
                <a:gd name="T19" fmla="*/ 33 h 97"/>
                <a:gd name="T20" fmla="*/ 29 w 57"/>
                <a:gd name="T21" fmla="*/ 25 h 97"/>
                <a:gd name="T22" fmla="*/ 37 w 57"/>
                <a:gd name="T23" fmla="*/ 25 h 97"/>
                <a:gd name="T24" fmla="*/ 45 w 57"/>
                <a:gd name="T25" fmla="*/ 26 h 97"/>
                <a:gd name="T26" fmla="*/ 45 w 57"/>
                <a:gd name="T27" fmla="*/ 2 h 97"/>
                <a:gd name="T28" fmla="*/ 46 w 57"/>
                <a:gd name="T29" fmla="*/ 1 h 97"/>
                <a:gd name="T30" fmla="*/ 47 w 57"/>
                <a:gd name="T31" fmla="*/ 0 h 97"/>
                <a:gd name="T32" fmla="*/ 54 w 57"/>
                <a:gd name="T33" fmla="*/ 0 h 97"/>
                <a:gd name="T34" fmla="*/ 56 w 57"/>
                <a:gd name="T35" fmla="*/ 1 h 97"/>
                <a:gd name="T36" fmla="*/ 57 w 57"/>
                <a:gd name="T37" fmla="*/ 2 h 97"/>
                <a:gd name="T38" fmla="*/ 57 w 57"/>
                <a:gd name="T39" fmla="*/ 91 h 97"/>
                <a:gd name="T40" fmla="*/ 56 w 57"/>
                <a:gd name="T41" fmla="*/ 93 h 97"/>
                <a:gd name="T42" fmla="*/ 45 w 57"/>
                <a:gd name="T43" fmla="*/ 35 h 97"/>
                <a:gd name="T44" fmla="*/ 37 w 57"/>
                <a:gd name="T45" fmla="*/ 35 h 97"/>
                <a:gd name="T46" fmla="*/ 29 w 57"/>
                <a:gd name="T47" fmla="*/ 35 h 97"/>
                <a:gd name="T48" fmla="*/ 16 w 57"/>
                <a:gd name="T49" fmla="*/ 40 h 97"/>
                <a:gd name="T50" fmla="*/ 12 w 57"/>
                <a:gd name="T51" fmla="*/ 56 h 97"/>
                <a:gd name="T52" fmla="*/ 12 w 57"/>
                <a:gd name="T53" fmla="*/ 65 h 97"/>
                <a:gd name="T54" fmla="*/ 16 w 57"/>
                <a:gd name="T55" fmla="*/ 81 h 97"/>
                <a:gd name="T56" fmla="*/ 29 w 57"/>
                <a:gd name="T57" fmla="*/ 87 h 97"/>
                <a:gd name="T58" fmla="*/ 37 w 57"/>
                <a:gd name="T59" fmla="*/ 86 h 97"/>
                <a:gd name="T60" fmla="*/ 45 w 57"/>
                <a:gd name="T61" fmla="*/ 86 h 97"/>
                <a:gd name="T62" fmla="*/ 45 w 57"/>
                <a:gd name="T63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97">
                  <a:moveTo>
                    <a:pt x="56" y="93"/>
                  </a:moveTo>
                  <a:cubicBezTo>
                    <a:pt x="56" y="94"/>
                    <a:pt x="55" y="94"/>
                    <a:pt x="54" y="94"/>
                  </a:cubicBezTo>
                  <a:cubicBezTo>
                    <a:pt x="50" y="95"/>
                    <a:pt x="46" y="96"/>
                    <a:pt x="41" y="96"/>
                  </a:cubicBezTo>
                  <a:cubicBezTo>
                    <a:pt x="37" y="96"/>
                    <a:pt x="33" y="97"/>
                    <a:pt x="29" y="97"/>
                  </a:cubicBezTo>
                  <a:cubicBezTo>
                    <a:pt x="24" y="97"/>
                    <a:pt x="20" y="96"/>
                    <a:pt x="16" y="94"/>
                  </a:cubicBezTo>
                  <a:cubicBezTo>
                    <a:pt x="13" y="93"/>
                    <a:pt x="10" y="91"/>
                    <a:pt x="7" y="88"/>
                  </a:cubicBezTo>
                  <a:cubicBezTo>
                    <a:pt x="5" y="85"/>
                    <a:pt x="3" y="82"/>
                    <a:pt x="2" y="78"/>
                  </a:cubicBezTo>
                  <a:cubicBezTo>
                    <a:pt x="1" y="74"/>
                    <a:pt x="0" y="70"/>
                    <a:pt x="0" y="6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46"/>
                    <a:pt x="3" y="38"/>
                    <a:pt x="7" y="33"/>
                  </a:cubicBezTo>
                  <a:cubicBezTo>
                    <a:pt x="12" y="27"/>
                    <a:pt x="19" y="25"/>
                    <a:pt x="29" y="25"/>
                  </a:cubicBezTo>
                  <a:cubicBezTo>
                    <a:pt x="31" y="25"/>
                    <a:pt x="34" y="25"/>
                    <a:pt x="37" y="25"/>
                  </a:cubicBezTo>
                  <a:cubicBezTo>
                    <a:pt x="40" y="25"/>
                    <a:pt x="42" y="26"/>
                    <a:pt x="45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1"/>
                    <a:pt x="46" y="1"/>
                  </a:cubicBezTo>
                  <a:cubicBezTo>
                    <a:pt x="46" y="0"/>
                    <a:pt x="47" y="0"/>
                    <a:pt x="4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6" y="1"/>
                    <a:pt x="57" y="2"/>
                    <a:pt x="57" y="2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7" y="92"/>
                    <a:pt x="57" y="93"/>
                    <a:pt x="56" y="93"/>
                  </a:cubicBezTo>
                  <a:close/>
                  <a:moveTo>
                    <a:pt x="45" y="35"/>
                  </a:moveTo>
                  <a:cubicBezTo>
                    <a:pt x="43" y="35"/>
                    <a:pt x="40" y="35"/>
                    <a:pt x="37" y="35"/>
                  </a:cubicBezTo>
                  <a:cubicBezTo>
                    <a:pt x="34" y="35"/>
                    <a:pt x="31" y="35"/>
                    <a:pt x="29" y="35"/>
                  </a:cubicBezTo>
                  <a:cubicBezTo>
                    <a:pt x="23" y="35"/>
                    <a:pt x="18" y="36"/>
                    <a:pt x="16" y="40"/>
                  </a:cubicBezTo>
                  <a:cubicBezTo>
                    <a:pt x="13" y="44"/>
                    <a:pt x="12" y="49"/>
                    <a:pt x="12" y="56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72"/>
                    <a:pt x="13" y="77"/>
                    <a:pt x="16" y="81"/>
                  </a:cubicBezTo>
                  <a:cubicBezTo>
                    <a:pt x="18" y="85"/>
                    <a:pt x="23" y="87"/>
                    <a:pt x="29" y="87"/>
                  </a:cubicBezTo>
                  <a:cubicBezTo>
                    <a:pt x="32" y="87"/>
                    <a:pt x="34" y="87"/>
                    <a:pt x="37" y="86"/>
                  </a:cubicBezTo>
                  <a:cubicBezTo>
                    <a:pt x="40" y="86"/>
                    <a:pt x="43" y="86"/>
                    <a:pt x="45" y="86"/>
                  </a:cubicBezTo>
                  <a:lnTo>
                    <a:pt x="4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259">
              <a:extLst>
                <a:ext uri="{FF2B5EF4-FFF2-40B4-BE49-F238E27FC236}">
                  <a16:creationId xmlns:a16="http://schemas.microsoft.com/office/drawing/2014/main" id="{1B3AC600-3A94-4607-85EF-EFFC8CB8D2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6663" y="-2298700"/>
              <a:ext cx="180975" cy="219075"/>
            </a:xfrm>
            <a:custGeom>
              <a:avLst/>
              <a:gdLst>
                <a:gd name="T0" fmla="*/ 57 w 60"/>
                <a:gd name="T1" fmla="*/ 39 h 72"/>
                <a:gd name="T2" fmla="*/ 12 w 60"/>
                <a:gd name="T3" fmla="*/ 39 h 72"/>
                <a:gd name="T4" fmla="*/ 12 w 60"/>
                <a:gd name="T5" fmla="*/ 41 h 72"/>
                <a:gd name="T6" fmla="*/ 17 w 60"/>
                <a:gd name="T7" fmla="*/ 57 h 72"/>
                <a:gd name="T8" fmla="*/ 31 w 60"/>
                <a:gd name="T9" fmla="*/ 62 h 72"/>
                <a:gd name="T10" fmla="*/ 43 w 60"/>
                <a:gd name="T11" fmla="*/ 61 h 72"/>
                <a:gd name="T12" fmla="*/ 55 w 60"/>
                <a:gd name="T13" fmla="*/ 60 h 72"/>
                <a:gd name="T14" fmla="*/ 55 w 60"/>
                <a:gd name="T15" fmla="*/ 60 h 72"/>
                <a:gd name="T16" fmla="*/ 57 w 60"/>
                <a:gd name="T17" fmla="*/ 61 h 72"/>
                <a:gd name="T18" fmla="*/ 57 w 60"/>
                <a:gd name="T19" fmla="*/ 62 h 72"/>
                <a:gd name="T20" fmla="*/ 57 w 60"/>
                <a:gd name="T21" fmla="*/ 66 h 72"/>
                <a:gd name="T22" fmla="*/ 57 w 60"/>
                <a:gd name="T23" fmla="*/ 68 h 72"/>
                <a:gd name="T24" fmla="*/ 55 w 60"/>
                <a:gd name="T25" fmla="*/ 69 h 72"/>
                <a:gd name="T26" fmla="*/ 43 w 60"/>
                <a:gd name="T27" fmla="*/ 71 h 72"/>
                <a:gd name="T28" fmla="*/ 31 w 60"/>
                <a:gd name="T29" fmla="*/ 72 h 72"/>
                <a:gd name="T30" fmla="*/ 20 w 60"/>
                <a:gd name="T31" fmla="*/ 70 h 72"/>
                <a:gd name="T32" fmla="*/ 10 w 60"/>
                <a:gd name="T33" fmla="*/ 65 h 72"/>
                <a:gd name="T34" fmla="*/ 3 w 60"/>
                <a:gd name="T35" fmla="*/ 56 h 72"/>
                <a:gd name="T36" fmla="*/ 0 w 60"/>
                <a:gd name="T37" fmla="*/ 41 h 72"/>
                <a:gd name="T38" fmla="*/ 0 w 60"/>
                <a:gd name="T39" fmla="*/ 29 h 72"/>
                <a:gd name="T40" fmla="*/ 8 w 60"/>
                <a:gd name="T41" fmla="*/ 8 h 72"/>
                <a:gd name="T42" fmla="*/ 30 w 60"/>
                <a:gd name="T43" fmla="*/ 0 h 72"/>
                <a:gd name="T44" fmla="*/ 43 w 60"/>
                <a:gd name="T45" fmla="*/ 2 h 72"/>
                <a:gd name="T46" fmla="*/ 52 w 60"/>
                <a:gd name="T47" fmla="*/ 8 h 72"/>
                <a:gd name="T48" fmla="*/ 58 w 60"/>
                <a:gd name="T49" fmla="*/ 17 h 72"/>
                <a:gd name="T50" fmla="*/ 60 w 60"/>
                <a:gd name="T51" fmla="*/ 29 h 72"/>
                <a:gd name="T52" fmla="*/ 60 w 60"/>
                <a:gd name="T53" fmla="*/ 36 h 72"/>
                <a:gd name="T54" fmla="*/ 57 w 60"/>
                <a:gd name="T55" fmla="*/ 39 h 72"/>
                <a:gd name="T56" fmla="*/ 48 w 60"/>
                <a:gd name="T57" fmla="*/ 29 h 72"/>
                <a:gd name="T58" fmla="*/ 43 w 60"/>
                <a:gd name="T59" fmla="*/ 14 h 72"/>
                <a:gd name="T60" fmla="*/ 30 w 60"/>
                <a:gd name="T61" fmla="*/ 10 h 72"/>
                <a:gd name="T62" fmla="*/ 17 w 60"/>
                <a:gd name="T63" fmla="*/ 14 h 72"/>
                <a:gd name="T64" fmla="*/ 12 w 60"/>
                <a:gd name="T65" fmla="*/ 29 h 72"/>
                <a:gd name="T66" fmla="*/ 12 w 60"/>
                <a:gd name="T67" fmla="*/ 31 h 72"/>
                <a:gd name="T68" fmla="*/ 48 w 60"/>
                <a:gd name="T69" fmla="*/ 31 h 72"/>
                <a:gd name="T70" fmla="*/ 48 w 60"/>
                <a:gd name="T71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72">
                  <a:moveTo>
                    <a:pt x="57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9"/>
                    <a:pt x="14" y="54"/>
                    <a:pt x="17" y="57"/>
                  </a:cubicBezTo>
                  <a:cubicBezTo>
                    <a:pt x="20" y="60"/>
                    <a:pt x="25" y="62"/>
                    <a:pt x="31" y="62"/>
                  </a:cubicBezTo>
                  <a:cubicBezTo>
                    <a:pt x="35" y="62"/>
                    <a:pt x="39" y="62"/>
                    <a:pt x="43" y="61"/>
                  </a:cubicBezTo>
                  <a:cubicBezTo>
                    <a:pt x="48" y="61"/>
                    <a:pt x="51" y="61"/>
                    <a:pt x="55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60"/>
                    <a:pt x="56" y="60"/>
                    <a:pt x="57" y="61"/>
                  </a:cubicBezTo>
                  <a:cubicBezTo>
                    <a:pt x="57" y="61"/>
                    <a:pt x="57" y="61"/>
                    <a:pt x="57" y="62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7" y="67"/>
                    <a:pt x="57" y="68"/>
                    <a:pt x="57" y="68"/>
                  </a:cubicBezTo>
                  <a:cubicBezTo>
                    <a:pt x="56" y="69"/>
                    <a:pt x="56" y="69"/>
                    <a:pt x="55" y="69"/>
                  </a:cubicBezTo>
                  <a:cubicBezTo>
                    <a:pt x="51" y="70"/>
                    <a:pt x="47" y="71"/>
                    <a:pt x="43" y="71"/>
                  </a:cubicBezTo>
                  <a:cubicBezTo>
                    <a:pt x="39" y="71"/>
                    <a:pt x="35" y="72"/>
                    <a:pt x="31" y="72"/>
                  </a:cubicBezTo>
                  <a:cubicBezTo>
                    <a:pt x="27" y="72"/>
                    <a:pt x="23" y="71"/>
                    <a:pt x="20" y="70"/>
                  </a:cubicBezTo>
                  <a:cubicBezTo>
                    <a:pt x="16" y="69"/>
                    <a:pt x="13" y="67"/>
                    <a:pt x="10" y="65"/>
                  </a:cubicBezTo>
                  <a:cubicBezTo>
                    <a:pt x="7" y="63"/>
                    <a:pt x="5" y="60"/>
                    <a:pt x="3" y="56"/>
                  </a:cubicBezTo>
                  <a:cubicBezTo>
                    <a:pt x="1" y="52"/>
                    <a:pt x="0" y="47"/>
                    <a:pt x="0" y="4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0"/>
                    <a:pt x="3" y="13"/>
                    <a:pt x="8" y="8"/>
                  </a:cubicBezTo>
                  <a:cubicBezTo>
                    <a:pt x="13" y="2"/>
                    <a:pt x="20" y="0"/>
                    <a:pt x="30" y="0"/>
                  </a:cubicBezTo>
                  <a:cubicBezTo>
                    <a:pt x="35" y="0"/>
                    <a:pt x="39" y="0"/>
                    <a:pt x="43" y="2"/>
                  </a:cubicBezTo>
                  <a:cubicBezTo>
                    <a:pt x="47" y="3"/>
                    <a:pt x="50" y="5"/>
                    <a:pt x="52" y="8"/>
                  </a:cubicBezTo>
                  <a:cubicBezTo>
                    <a:pt x="55" y="10"/>
                    <a:pt x="56" y="14"/>
                    <a:pt x="58" y="17"/>
                  </a:cubicBezTo>
                  <a:cubicBezTo>
                    <a:pt x="59" y="21"/>
                    <a:pt x="60" y="25"/>
                    <a:pt x="60" y="2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7" y="39"/>
                  </a:cubicBezTo>
                  <a:close/>
                  <a:moveTo>
                    <a:pt x="48" y="29"/>
                  </a:moveTo>
                  <a:cubicBezTo>
                    <a:pt x="48" y="22"/>
                    <a:pt x="46" y="17"/>
                    <a:pt x="43" y="14"/>
                  </a:cubicBezTo>
                  <a:cubicBezTo>
                    <a:pt x="40" y="11"/>
                    <a:pt x="36" y="10"/>
                    <a:pt x="30" y="10"/>
                  </a:cubicBezTo>
                  <a:cubicBezTo>
                    <a:pt x="24" y="10"/>
                    <a:pt x="20" y="11"/>
                    <a:pt x="17" y="14"/>
                  </a:cubicBezTo>
                  <a:cubicBezTo>
                    <a:pt x="14" y="18"/>
                    <a:pt x="12" y="23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260">
              <a:extLst>
                <a:ext uri="{FF2B5EF4-FFF2-40B4-BE49-F238E27FC236}">
                  <a16:creationId xmlns:a16="http://schemas.microsoft.com/office/drawing/2014/main" id="{2A92A15A-9700-4339-89BB-98CC85765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-2298700"/>
              <a:ext cx="147637" cy="219075"/>
            </a:xfrm>
            <a:custGeom>
              <a:avLst/>
              <a:gdLst>
                <a:gd name="T0" fmla="*/ 49 w 49"/>
                <a:gd name="T1" fmla="*/ 53 h 72"/>
                <a:gd name="T2" fmla="*/ 42 w 49"/>
                <a:gd name="T3" fmla="*/ 67 h 72"/>
                <a:gd name="T4" fmla="*/ 24 w 49"/>
                <a:gd name="T5" fmla="*/ 72 h 72"/>
                <a:gd name="T6" fmla="*/ 20 w 49"/>
                <a:gd name="T7" fmla="*/ 71 h 72"/>
                <a:gd name="T8" fmla="*/ 14 w 49"/>
                <a:gd name="T9" fmla="*/ 71 h 72"/>
                <a:gd name="T10" fmla="*/ 8 w 49"/>
                <a:gd name="T11" fmla="*/ 70 h 72"/>
                <a:gd name="T12" fmla="*/ 3 w 49"/>
                <a:gd name="T13" fmla="*/ 70 h 72"/>
                <a:gd name="T14" fmla="*/ 0 w 49"/>
                <a:gd name="T15" fmla="*/ 67 h 72"/>
                <a:gd name="T16" fmla="*/ 0 w 49"/>
                <a:gd name="T17" fmla="*/ 63 h 72"/>
                <a:gd name="T18" fmla="*/ 1 w 49"/>
                <a:gd name="T19" fmla="*/ 61 h 72"/>
                <a:gd name="T20" fmla="*/ 3 w 49"/>
                <a:gd name="T21" fmla="*/ 61 h 72"/>
                <a:gd name="T22" fmla="*/ 3 w 49"/>
                <a:gd name="T23" fmla="*/ 61 h 72"/>
                <a:gd name="T24" fmla="*/ 8 w 49"/>
                <a:gd name="T25" fmla="*/ 61 h 72"/>
                <a:gd name="T26" fmla="*/ 14 w 49"/>
                <a:gd name="T27" fmla="*/ 62 h 72"/>
                <a:gd name="T28" fmla="*/ 20 w 49"/>
                <a:gd name="T29" fmla="*/ 62 h 72"/>
                <a:gd name="T30" fmla="*/ 24 w 49"/>
                <a:gd name="T31" fmla="*/ 62 h 72"/>
                <a:gd name="T32" fmla="*/ 34 w 49"/>
                <a:gd name="T33" fmla="*/ 60 h 72"/>
                <a:gd name="T34" fmla="*/ 37 w 49"/>
                <a:gd name="T35" fmla="*/ 53 h 72"/>
                <a:gd name="T36" fmla="*/ 35 w 49"/>
                <a:gd name="T37" fmla="*/ 48 h 72"/>
                <a:gd name="T38" fmla="*/ 27 w 49"/>
                <a:gd name="T39" fmla="*/ 42 h 72"/>
                <a:gd name="T40" fmla="*/ 14 w 49"/>
                <a:gd name="T41" fmla="*/ 35 h 72"/>
                <a:gd name="T42" fmla="*/ 4 w 49"/>
                <a:gd name="T43" fmla="*/ 27 h 72"/>
                <a:gd name="T44" fmla="*/ 0 w 49"/>
                <a:gd name="T45" fmla="*/ 17 h 72"/>
                <a:gd name="T46" fmla="*/ 2 w 49"/>
                <a:gd name="T47" fmla="*/ 8 h 72"/>
                <a:gd name="T48" fmla="*/ 7 w 49"/>
                <a:gd name="T49" fmla="*/ 3 h 72"/>
                <a:gd name="T50" fmla="*/ 15 w 49"/>
                <a:gd name="T51" fmla="*/ 0 h 72"/>
                <a:gd name="T52" fmla="*/ 24 w 49"/>
                <a:gd name="T53" fmla="*/ 0 h 72"/>
                <a:gd name="T54" fmla="*/ 35 w 49"/>
                <a:gd name="T55" fmla="*/ 0 h 72"/>
                <a:gd name="T56" fmla="*/ 45 w 49"/>
                <a:gd name="T57" fmla="*/ 1 h 72"/>
                <a:gd name="T58" fmla="*/ 48 w 49"/>
                <a:gd name="T59" fmla="*/ 4 h 72"/>
                <a:gd name="T60" fmla="*/ 48 w 49"/>
                <a:gd name="T61" fmla="*/ 8 h 72"/>
                <a:gd name="T62" fmla="*/ 45 w 49"/>
                <a:gd name="T63" fmla="*/ 10 h 72"/>
                <a:gd name="T64" fmla="*/ 45 w 49"/>
                <a:gd name="T65" fmla="*/ 10 h 72"/>
                <a:gd name="T66" fmla="*/ 36 w 49"/>
                <a:gd name="T67" fmla="*/ 10 h 72"/>
                <a:gd name="T68" fmla="*/ 24 w 49"/>
                <a:gd name="T69" fmla="*/ 9 h 72"/>
                <a:gd name="T70" fmla="*/ 15 w 49"/>
                <a:gd name="T71" fmla="*/ 11 h 72"/>
                <a:gd name="T72" fmla="*/ 12 w 49"/>
                <a:gd name="T73" fmla="*/ 17 h 72"/>
                <a:gd name="T74" fmla="*/ 14 w 49"/>
                <a:gd name="T75" fmla="*/ 22 h 72"/>
                <a:gd name="T76" fmla="*/ 21 w 49"/>
                <a:gd name="T77" fmla="*/ 26 h 72"/>
                <a:gd name="T78" fmla="*/ 34 w 49"/>
                <a:gd name="T79" fmla="*/ 34 h 72"/>
                <a:gd name="T80" fmla="*/ 46 w 49"/>
                <a:gd name="T81" fmla="*/ 43 h 72"/>
                <a:gd name="T82" fmla="*/ 49 w 49"/>
                <a:gd name="T83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72">
                  <a:moveTo>
                    <a:pt x="49" y="53"/>
                  </a:moveTo>
                  <a:cubicBezTo>
                    <a:pt x="49" y="59"/>
                    <a:pt x="47" y="64"/>
                    <a:pt x="42" y="67"/>
                  </a:cubicBezTo>
                  <a:cubicBezTo>
                    <a:pt x="38" y="70"/>
                    <a:pt x="32" y="72"/>
                    <a:pt x="24" y="72"/>
                  </a:cubicBezTo>
                  <a:cubicBezTo>
                    <a:pt x="23" y="72"/>
                    <a:pt x="21" y="71"/>
                    <a:pt x="20" y="71"/>
                  </a:cubicBezTo>
                  <a:cubicBezTo>
                    <a:pt x="18" y="71"/>
                    <a:pt x="16" y="71"/>
                    <a:pt x="14" y="71"/>
                  </a:cubicBezTo>
                  <a:cubicBezTo>
                    <a:pt x="12" y="71"/>
                    <a:pt x="10" y="71"/>
                    <a:pt x="8" y="70"/>
                  </a:cubicBezTo>
                  <a:cubicBezTo>
                    <a:pt x="6" y="70"/>
                    <a:pt x="5" y="70"/>
                    <a:pt x="3" y="70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0" y="62"/>
                    <a:pt x="1" y="61"/>
                  </a:cubicBezTo>
                  <a:cubicBezTo>
                    <a:pt x="1" y="61"/>
                    <a:pt x="2" y="61"/>
                    <a:pt x="3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6" y="61"/>
                    <a:pt x="8" y="61"/>
                  </a:cubicBezTo>
                  <a:cubicBezTo>
                    <a:pt x="10" y="61"/>
                    <a:pt x="12" y="62"/>
                    <a:pt x="14" y="62"/>
                  </a:cubicBezTo>
                  <a:cubicBezTo>
                    <a:pt x="16" y="62"/>
                    <a:pt x="18" y="62"/>
                    <a:pt x="20" y="62"/>
                  </a:cubicBezTo>
                  <a:cubicBezTo>
                    <a:pt x="21" y="62"/>
                    <a:pt x="23" y="62"/>
                    <a:pt x="24" y="62"/>
                  </a:cubicBezTo>
                  <a:cubicBezTo>
                    <a:pt x="28" y="62"/>
                    <a:pt x="32" y="61"/>
                    <a:pt x="34" y="60"/>
                  </a:cubicBezTo>
                  <a:cubicBezTo>
                    <a:pt x="36" y="59"/>
                    <a:pt x="37" y="57"/>
                    <a:pt x="37" y="53"/>
                  </a:cubicBezTo>
                  <a:cubicBezTo>
                    <a:pt x="37" y="51"/>
                    <a:pt x="37" y="49"/>
                    <a:pt x="35" y="48"/>
                  </a:cubicBezTo>
                  <a:cubicBezTo>
                    <a:pt x="34" y="47"/>
                    <a:pt x="31" y="45"/>
                    <a:pt x="27" y="42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0" y="32"/>
                    <a:pt x="6" y="30"/>
                    <a:pt x="4" y="27"/>
                  </a:cubicBezTo>
                  <a:cubicBezTo>
                    <a:pt x="1" y="24"/>
                    <a:pt x="0" y="21"/>
                    <a:pt x="0" y="17"/>
                  </a:cubicBezTo>
                  <a:cubicBezTo>
                    <a:pt x="0" y="13"/>
                    <a:pt x="1" y="11"/>
                    <a:pt x="2" y="8"/>
                  </a:cubicBezTo>
                  <a:cubicBezTo>
                    <a:pt x="3" y="6"/>
                    <a:pt x="5" y="5"/>
                    <a:pt x="7" y="3"/>
                  </a:cubicBezTo>
                  <a:cubicBezTo>
                    <a:pt x="9" y="2"/>
                    <a:pt x="12" y="1"/>
                    <a:pt x="15" y="0"/>
                  </a:cubicBezTo>
                  <a:cubicBezTo>
                    <a:pt x="18" y="0"/>
                    <a:pt x="21" y="0"/>
                    <a:pt x="24" y="0"/>
                  </a:cubicBezTo>
                  <a:cubicBezTo>
                    <a:pt x="28" y="0"/>
                    <a:pt x="32" y="0"/>
                    <a:pt x="35" y="0"/>
                  </a:cubicBezTo>
                  <a:cubicBezTo>
                    <a:pt x="39" y="0"/>
                    <a:pt x="42" y="1"/>
                    <a:pt x="45" y="1"/>
                  </a:cubicBezTo>
                  <a:cubicBezTo>
                    <a:pt x="47" y="2"/>
                    <a:pt x="48" y="2"/>
                    <a:pt x="48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3" y="10"/>
                    <a:pt x="40" y="10"/>
                    <a:pt x="36" y="10"/>
                  </a:cubicBezTo>
                  <a:cubicBezTo>
                    <a:pt x="32" y="9"/>
                    <a:pt x="28" y="9"/>
                    <a:pt x="24" y="9"/>
                  </a:cubicBezTo>
                  <a:cubicBezTo>
                    <a:pt x="21" y="9"/>
                    <a:pt x="18" y="10"/>
                    <a:pt x="15" y="11"/>
                  </a:cubicBezTo>
                  <a:cubicBezTo>
                    <a:pt x="13" y="11"/>
                    <a:pt x="12" y="13"/>
                    <a:pt x="12" y="17"/>
                  </a:cubicBezTo>
                  <a:cubicBezTo>
                    <a:pt x="12" y="19"/>
                    <a:pt x="13" y="20"/>
                    <a:pt x="14" y="22"/>
                  </a:cubicBezTo>
                  <a:cubicBezTo>
                    <a:pt x="16" y="23"/>
                    <a:pt x="18" y="25"/>
                    <a:pt x="21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0" y="37"/>
                    <a:pt x="44" y="40"/>
                    <a:pt x="46" y="43"/>
                  </a:cubicBezTo>
                  <a:cubicBezTo>
                    <a:pt x="48" y="46"/>
                    <a:pt x="49" y="49"/>
                    <a:pt x="49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261">
              <a:extLst>
                <a:ext uri="{FF2B5EF4-FFF2-40B4-BE49-F238E27FC236}">
                  <a16:creationId xmlns:a16="http://schemas.microsoft.com/office/drawing/2014/main" id="{D18E30B6-E97C-4650-A69C-892F7E067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0075" y="-2116138"/>
              <a:ext cx="165100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262">
              <a:extLst>
                <a:ext uri="{FF2B5EF4-FFF2-40B4-BE49-F238E27FC236}">
                  <a16:creationId xmlns:a16="http://schemas.microsoft.com/office/drawing/2014/main" id="{65127AD2-2B4C-4E64-80FB-466B8471F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0" y="-2374900"/>
              <a:ext cx="168275" cy="292100"/>
            </a:xfrm>
            <a:custGeom>
              <a:avLst/>
              <a:gdLst>
                <a:gd name="T0" fmla="*/ 7 w 56"/>
                <a:gd name="T1" fmla="*/ 5 h 96"/>
                <a:gd name="T2" fmla="*/ 30 w 56"/>
                <a:gd name="T3" fmla="*/ 0 h 96"/>
                <a:gd name="T4" fmla="*/ 41 w 56"/>
                <a:gd name="T5" fmla="*/ 0 h 96"/>
                <a:gd name="T6" fmla="*/ 52 w 56"/>
                <a:gd name="T7" fmla="*/ 2 h 96"/>
                <a:gd name="T8" fmla="*/ 54 w 56"/>
                <a:gd name="T9" fmla="*/ 3 h 96"/>
                <a:gd name="T10" fmla="*/ 54 w 56"/>
                <a:gd name="T11" fmla="*/ 5 h 96"/>
                <a:gd name="T12" fmla="*/ 54 w 56"/>
                <a:gd name="T13" fmla="*/ 9 h 96"/>
                <a:gd name="T14" fmla="*/ 52 w 56"/>
                <a:gd name="T15" fmla="*/ 12 h 96"/>
                <a:gd name="T16" fmla="*/ 52 w 56"/>
                <a:gd name="T17" fmla="*/ 12 h 96"/>
                <a:gd name="T18" fmla="*/ 41 w 56"/>
                <a:gd name="T19" fmla="*/ 10 h 96"/>
                <a:gd name="T20" fmla="*/ 30 w 56"/>
                <a:gd name="T21" fmla="*/ 10 h 96"/>
                <a:gd name="T22" fmla="*/ 15 w 56"/>
                <a:gd name="T23" fmla="*/ 13 h 96"/>
                <a:gd name="T24" fmla="*/ 11 w 56"/>
                <a:gd name="T25" fmla="*/ 23 h 96"/>
                <a:gd name="T26" fmla="*/ 11 w 56"/>
                <a:gd name="T27" fmla="*/ 28 h 96"/>
                <a:gd name="T28" fmla="*/ 13 w 56"/>
                <a:gd name="T29" fmla="*/ 32 h 96"/>
                <a:gd name="T30" fmla="*/ 17 w 56"/>
                <a:gd name="T31" fmla="*/ 36 h 96"/>
                <a:gd name="T32" fmla="*/ 24 w 56"/>
                <a:gd name="T33" fmla="*/ 41 h 96"/>
                <a:gd name="T34" fmla="*/ 36 w 56"/>
                <a:gd name="T35" fmla="*/ 49 h 96"/>
                <a:gd name="T36" fmla="*/ 51 w 56"/>
                <a:gd name="T37" fmla="*/ 65 h 96"/>
                <a:gd name="T38" fmla="*/ 56 w 56"/>
                <a:gd name="T39" fmla="*/ 83 h 96"/>
                <a:gd name="T40" fmla="*/ 56 w 56"/>
                <a:gd name="T41" fmla="*/ 93 h 96"/>
                <a:gd name="T42" fmla="*/ 55 w 56"/>
                <a:gd name="T43" fmla="*/ 95 h 96"/>
                <a:gd name="T44" fmla="*/ 53 w 56"/>
                <a:gd name="T45" fmla="*/ 96 h 96"/>
                <a:gd name="T46" fmla="*/ 3 w 56"/>
                <a:gd name="T47" fmla="*/ 96 h 96"/>
                <a:gd name="T48" fmla="*/ 2 w 56"/>
                <a:gd name="T49" fmla="*/ 95 h 96"/>
                <a:gd name="T50" fmla="*/ 1 w 56"/>
                <a:gd name="T51" fmla="*/ 93 h 96"/>
                <a:gd name="T52" fmla="*/ 1 w 56"/>
                <a:gd name="T53" fmla="*/ 88 h 96"/>
                <a:gd name="T54" fmla="*/ 2 w 56"/>
                <a:gd name="T55" fmla="*/ 86 h 96"/>
                <a:gd name="T56" fmla="*/ 3 w 56"/>
                <a:gd name="T57" fmla="*/ 85 h 96"/>
                <a:gd name="T58" fmla="*/ 46 w 56"/>
                <a:gd name="T59" fmla="*/ 85 h 96"/>
                <a:gd name="T60" fmla="*/ 46 w 56"/>
                <a:gd name="T61" fmla="*/ 83 h 96"/>
                <a:gd name="T62" fmla="*/ 45 w 56"/>
                <a:gd name="T63" fmla="*/ 75 h 96"/>
                <a:gd name="T64" fmla="*/ 42 w 56"/>
                <a:gd name="T65" fmla="*/ 69 h 96"/>
                <a:gd name="T66" fmla="*/ 37 w 56"/>
                <a:gd name="T67" fmla="*/ 62 h 96"/>
                <a:gd name="T68" fmla="*/ 28 w 56"/>
                <a:gd name="T69" fmla="*/ 56 h 96"/>
                <a:gd name="T70" fmla="*/ 16 w 56"/>
                <a:gd name="T71" fmla="*/ 47 h 96"/>
                <a:gd name="T72" fmla="*/ 3 w 56"/>
                <a:gd name="T73" fmla="*/ 36 h 96"/>
                <a:gd name="T74" fmla="*/ 0 w 56"/>
                <a:gd name="T75" fmla="*/ 23 h 96"/>
                <a:gd name="T76" fmla="*/ 7 w 56"/>
                <a:gd name="T77" fmla="*/ 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" h="96">
                  <a:moveTo>
                    <a:pt x="7" y="5"/>
                  </a:moveTo>
                  <a:cubicBezTo>
                    <a:pt x="12" y="2"/>
                    <a:pt x="19" y="0"/>
                    <a:pt x="30" y="0"/>
                  </a:cubicBezTo>
                  <a:cubicBezTo>
                    <a:pt x="33" y="0"/>
                    <a:pt x="37" y="0"/>
                    <a:pt x="41" y="0"/>
                  </a:cubicBezTo>
                  <a:cubicBezTo>
                    <a:pt x="45" y="1"/>
                    <a:pt x="49" y="1"/>
                    <a:pt x="52" y="2"/>
                  </a:cubicBezTo>
                  <a:cubicBezTo>
                    <a:pt x="53" y="3"/>
                    <a:pt x="53" y="3"/>
                    <a:pt x="54" y="3"/>
                  </a:cubicBezTo>
                  <a:cubicBezTo>
                    <a:pt x="54" y="3"/>
                    <a:pt x="54" y="4"/>
                    <a:pt x="54" y="5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11"/>
                    <a:pt x="54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1"/>
                    <a:pt x="45" y="11"/>
                    <a:pt x="41" y="10"/>
                  </a:cubicBezTo>
                  <a:cubicBezTo>
                    <a:pt x="37" y="10"/>
                    <a:pt x="33" y="10"/>
                    <a:pt x="30" y="10"/>
                  </a:cubicBezTo>
                  <a:cubicBezTo>
                    <a:pt x="23" y="10"/>
                    <a:pt x="18" y="11"/>
                    <a:pt x="15" y="13"/>
                  </a:cubicBezTo>
                  <a:cubicBezTo>
                    <a:pt x="12" y="15"/>
                    <a:pt x="11" y="18"/>
                    <a:pt x="11" y="23"/>
                  </a:cubicBezTo>
                  <a:cubicBezTo>
                    <a:pt x="11" y="25"/>
                    <a:pt x="11" y="26"/>
                    <a:pt x="11" y="28"/>
                  </a:cubicBezTo>
                  <a:cubicBezTo>
                    <a:pt x="12" y="29"/>
                    <a:pt x="12" y="31"/>
                    <a:pt x="13" y="32"/>
                  </a:cubicBezTo>
                  <a:cubicBezTo>
                    <a:pt x="14" y="33"/>
                    <a:pt x="16" y="35"/>
                    <a:pt x="17" y="36"/>
                  </a:cubicBezTo>
                  <a:cubicBezTo>
                    <a:pt x="19" y="37"/>
                    <a:pt x="21" y="39"/>
                    <a:pt x="24" y="41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43" y="54"/>
                    <a:pt x="48" y="59"/>
                    <a:pt x="51" y="65"/>
                  </a:cubicBezTo>
                  <a:cubicBezTo>
                    <a:pt x="54" y="70"/>
                    <a:pt x="56" y="76"/>
                    <a:pt x="56" y="8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4"/>
                    <a:pt x="56" y="94"/>
                    <a:pt x="55" y="95"/>
                  </a:cubicBezTo>
                  <a:cubicBezTo>
                    <a:pt x="55" y="95"/>
                    <a:pt x="54" y="96"/>
                    <a:pt x="5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2" y="95"/>
                    <a:pt x="2" y="95"/>
                  </a:cubicBezTo>
                  <a:cubicBezTo>
                    <a:pt x="1" y="94"/>
                    <a:pt x="1" y="94"/>
                    <a:pt x="1" y="93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7"/>
                    <a:pt x="1" y="86"/>
                    <a:pt x="2" y="86"/>
                  </a:cubicBezTo>
                  <a:cubicBezTo>
                    <a:pt x="2" y="86"/>
                    <a:pt x="3" y="85"/>
                    <a:pt x="3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0"/>
                    <a:pt x="46" y="77"/>
                    <a:pt x="45" y="75"/>
                  </a:cubicBezTo>
                  <a:cubicBezTo>
                    <a:pt x="44" y="73"/>
                    <a:pt x="44" y="71"/>
                    <a:pt x="42" y="69"/>
                  </a:cubicBezTo>
                  <a:cubicBezTo>
                    <a:pt x="41" y="66"/>
                    <a:pt x="39" y="64"/>
                    <a:pt x="37" y="62"/>
                  </a:cubicBezTo>
                  <a:cubicBezTo>
                    <a:pt x="35" y="60"/>
                    <a:pt x="32" y="58"/>
                    <a:pt x="28" y="56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0" y="43"/>
                    <a:pt x="6" y="39"/>
                    <a:pt x="3" y="36"/>
                  </a:cubicBezTo>
                  <a:cubicBezTo>
                    <a:pt x="1" y="32"/>
                    <a:pt x="0" y="28"/>
                    <a:pt x="0" y="23"/>
                  </a:cubicBezTo>
                  <a:cubicBezTo>
                    <a:pt x="0" y="15"/>
                    <a:pt x="2" y="9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159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val 131">
            <a:extLst>
              <a:ext uri="{FF2B5EF4-FFF2-40B4-BE49-F238E27FC236}">
                <a16:creationId xmlns:a16="http://schemas.microsoft.com/office/drawing/2014/main" id="{A3A39988-CDF4-4BB6-81A7-82AE92A895DE}"/>
              </a:ext>
            </a:extLst>
          </p:cNvPr>
          <p:cNvSpPr/>
          <p:nvPr/>
        </p:nvSpPr>
        <p:spPr>
          <a:xfrm>
            <a:off x="-1252093" y="-1295400"/>
            <a:ext cx="5827756" cy="58277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10668000" y="-1295400"/>
            <a:ext cx="2914650" cy="29146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10</a:t>
            </a:fld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CB0463A-42B6-4215-AEFE-5099EBC340BB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33156428-6B47-4B44-897C-31CA28C06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43552"/>
              </p:ext>
            </p:extLst>
          </p:nvPr>
        </p:nvGraphicFramePr>
        <p:xfrm>
          <a:off x="487989" y="2589080"/>
          <a:ext cx="11216022" cy="3513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9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9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9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9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693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0264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TASK 1</a:t>
                      </a: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264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TASK 2</a:t>
                      </a: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64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TASK 3</a:t>
                      </a: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64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TASK 4</a:t>
                      </a: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264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TASK 5</a:t>
                      </a: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124655" marR="124655" marT="62328" marB="6232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4" name="Rounded Rectangle 65">
            <a:extLst>
              <a:ext uri="{FF2B5EF4-FFF2-40B4-BE49-F238E27FC236}">
                <a16:creationId xmlns:a16="http://schemas.microsoft.com/office/drawing/2014/main" id="{B2167071-058E-4903-A813-90B0A9CC45CF}"/>
              </a:ext>
            </a:extLst>
          </p:cNvPr>
          <p:cNvSpPr/>
          <p:nvPr/>
        </p:nvSpPr>
        <p:spPr>
          <a:xfrm>
            <a:off x="3412806" y="2705679"/>
            <a:ext cx="2258022" cy="4559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START – FINISH DATE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78FE7E3-E813-4AA3-ABB3-AEE0A5C1593E}"/>
              </a:ext>
            </a:extLst>
          </p:cNvPr>
          <p:cNvGrpSpPr/>
          <p:nvPr/>
        </p:nvGrpSpPr>
        <p:grpSpPr>
          <a:xfrm>
            <a:off x="2492375" y="1716953"/>
            <a:ext cx="1603376" cy="757335"/>
            <a:chOff x="3377859" y="1941076"/>
            <a:chExt cx="1298916" cy="75733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ED30B6E-517F-438F-A49E-77EABE257420}"/>
                </a:ext>
              </a:extLst>
            </p:cNvPr>
            <p:cNvSpPr txBox="1"/>
            <p:nvPr/>
          </p:nvSpPr>
          <p:spPr>
            <a:xfrm>
              <a:off x="3377859" y="1941076"/>
              <a:ext cx="1298916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WEEK 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75CAF87-CEE5-4356-8C25-D2C49A256B69}"/>
                </a:ext>
              </a:extLst>
            </p:cNvPr>
            <p:cNvSpPr txBox="1"/>
            <p:nvPr/>
          </p:nvSpPr>
          <p:spPr>
            <a:xfrm>
              <a:off x="3377859" y="2267524"/>
              <a:ext cx="129891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400" dirty="0">
                  <a:solidFill>
                    <a:prstClr val="black"/>
                  </a:solidFill>
                </a:rPr>
                <a:t>Lorem ipsum dolor sit amet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3FFDD88-7E28-4605-B443-E9B975620434}"/>
                </a:ext>
              </a:extLst>
            </p:cNvPr>
            <p:cNvSpPr/>
            <p:nvPr/>
          </p:nvSpPr>
          <p:spPr>
            <a:xfrm>
              <a:off x="3967987" y="2193937"/>
              <a:ext cx="118660" cy="30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0" name="Rounded Rectangle 126">
            <a:extLst>
              <a:ext uri="{FF2B5EF4-FFF2-40B4-BE49-F238E27FC236}">
                <a16:creationId xmlns:a16="http://schemas.microsoft.com/office/drawing/2014/main" id="{95C80CFC-1B09-4A71-BF69-685770F7FB6B}"/>
              </a:ext>
            </a:extLst>
          </p:cNvPr>
          <p:cNvSpPr/>
          <p:nvPr/>
        </p:nvSpPr>
        <p:spPr>
          <a:xfrm>
            <a:off x="4835371" y="3412168"/>
            <a:ext cx="3639846" cy="4559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prstClr val="white"/>
                </a:solidFill>
              </a:rPr>
              <a:t>START – FINISH DATE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71" name="Rounded Rectangle 127">
            <a:extLst>
              <a:ext uri="{FF2B5EF4-FFF2-40B4-BE49-F238E27FC236}">
                <a16:creationId xmlns:a16="http://schemas.microsoft.com/office/drawing/2014/main" id="{2B87AAB7-ABC7-4FFD-B602-AFE461C2B847}"/>
              </a:ext>
            </a:extLst>
          </p:cNvPr>
          <p:cNvSpPr/>
          <p:nvPr/>
        </p:nvSpPr>
        <p:spPr>
          <a:xfrm>
            <a:off x="7465497" y="4118657"/>
            <a:ext cx="2660965" cy="4559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prstClr val="white"/>
                </a:solidFill>
              </a:rPr>
              <a:t>START – FINISH DATE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72" name="Rounded Rectangle 128">
            <a:extLst>
              <a:ext uri="{FF2B5EF4-FFF2-40B4-BE49-F238E27FC236}">
                <a16:creationId xmlns:a16="http://schemas.microsoft.com/office/drawing/2014/main" id="{62FE26B8-B9F7-4FA8-956B-8BA155EFE4F3}"/>
              </a:ext>
            </a:extLst>
          </p:cNvPr>
          <p:cNvSpPr/>
          <p:nvPr/>
        </p:nvSpPr>
        <p:spPr>
          <a:xfrm>
            <a:off x="2768601" y="4825145"/>
            <a:ext cx="2696704" cy="45590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START – FINISH DATE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Rounded Rectangle 129">
            <a:extLst>
              <a:ext uri="{FF2B5EF4-FFF2-40B4-BE49-F238E27FC236}">
                <a16:creationId xmlns:a16="http://schemas.microsoft.com/office/drawing/2014/main" id="{8DDAB145-5C71-412A-B630-FA0BDF0B7F5B}"/>
              </a:ext>
            </a:extLst>
          </p:cNvPr>
          <p:cNvSpPr/>
          <p:nvPr/>
        </p:nvSpPr>
        <p:spPr>
          <a:xfrm>
            <a:off x="6096000" y="5531633"/>
            <a:ext cx="4030462" cy="4559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prstClr val="white"/>
                </a:solidFill>
              </a:rPr>
              <a:t>START – FINISH DATE</a:t>
            </a:r>
            <a:endParaRPr lang="en-US" sz="1400" b="1" dirty="0">
              <a:solidFill>
                <a:prstClr val="white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B54FCD1-1928-425D-A3C9-D09047D4400E}"/>
              </a:ext>
            </a:extLst>
          </p:cNvPr>
          <p:cNvGrpSpPr/>
          <p:nvPr/>
        </p:nvGrpSpPr>
        <p:grpSpPr>
          <a:xfrm>
            <a:off x="4359153" y="1716953"/>
            <a:ext cx="1603376" cy="757335"/>
            <a:chOff x="3377859" y="1941076"/>
            <a:chExt cx="1298916" cy="757335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6AD68B1-45E0-4B50-8A54-11F6D982462F}"/>
                </a:ext>
              </a:extLst>
            </p:cNvPr>
            <p:cNvSpPr txBox="1"/>
            <p:nvPr/>
          </p:nvSpPr>
          <p:spPr>
            <a:xfrm>
              <a:off x="3377859" y="1941076"/>
              <a:ext cx="1298916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WEEK 2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112711F-FC7C-4FB4-AF75-D5939D5738CD}"/>
                </a:ext>
              </a:extLst>
            </p:cNvPr>
            <p:cNvSpPr txBox="1"/>
            <p:nvPr/>
          </p:nvSpPr>
          <p:spPr>
            <a:xfrm>
              <a:off x="3377859" y="2267524"/>
              <a:ext cx="129891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400" dirty="0">
                  <a:solidFill>
                    <a:prstClr val="black"/>
                  </a:solidFill>
                </a:rPr>
                <a:t>Lorem ipsum dolor sit amet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097D5FF-B6C0-45A5-AFB6-F6BBD97D3398}"/>
                </a:ext>
              </a:extLst>
            </p:cNvPr>
            <p:cNvSpPr/>
            <p:nvPr/>
          </p:nvSpPr>
          <p:spPr>
            <a:xfrm>
              <a:off x="3967987" y="2193937"/>
              <a:ext cx="118660" cy="30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F1C9D17-DC89-4EBA-9A8C-39DC6576F7F4}"/>
              </a:ext>
            </a:extLst>
          </p:cNvPr>
          <p:cNvGrpSpPr/>
          <p:nvPr/>
        </p:nvGrpSpPr>
        <p:grpSpPr>
          <a:xfrm>
            <a:off x="6225931" y="1716953"/>
            <a:ext cx="1603376" cy="757335"/>
            <a:chOff x="3377859" y="1941076"/>
            <a:chExt cx="1298916" cy="75733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2258ACA-DFD4-4BEC-9DE7-17F9F642AAAE}"/>
                </a:ext>
              </a:extLst>
            </p:cNvPr>
            <p:cNvSpPr txBox="1"/>
            <p:nvPr/>
          </p:nvSpPr>
          <p:spPr>
            <a:xfrm>
              <a:off x="3377859" y="1941076"/>
              <a:ext cx="1298916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WEEK 3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AE9BBFA-F2A7-4052-A659-FBA667517ACF}"/>
                </a:ext>
              </a:extLst>
            </p:cNvPr>
            <p:cNvSpPr txBox="1"/>
            <p:nvPr/>
          </p:nvSpPr>
          <p:spPr>
            <a:xfrm>
              <a:off x="3377859" y="2267524"/>
              <a:ext cx="129891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400" dirty="0">
                  <a:solidFill>
                    <a:prstClr val="black"/>
                  </a:solidFill>
                </a:rPr>
                <a:t>Lorem ipsum dolor sit amet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EEA1FEB-4318-4F9D-962C-205CABAA8B65}"/>
                </a:ext>
              </a:extLst>
            </p:cNvPr>
            <p:cNvSpPr/>
            <p:nvPr/>
          </p:nvSpPr>
          <p:spPr>
            <a:xfrm>
              <a:off x="3967987" y="2193937"/>
              <a:ext cx="118660" cy="30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665635C-ACDB-4856-B407-60672129344D}"/>
              </a:ext>
            </a:extLst>
          </p:cNvPr>
          <p:cNvGrpSpPr/>
          <p:nvPr/>
        </p:nvGrpSpPr>
        <p:grpSpPr>
          <a:xfrm>
            <a:off x="9959489" y="1716953"/>
            <a:ext cx="1603376" cy="757335"/>
            <a:chOff x="3377859" y="1941076"/>
            <a:chExt cx="1298916" cy="75733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3CCA90C-D7FA-47DB-ABB0-3DA0051D58C9}"/>
                </a:ext>
              </a:extLst>
            </p:cNvPr>
            <p:cNvSpPr txBox="1"/>
            <p:nvPr/>
          </p:nvSpPr>
          <p:spPr>
            <a:xfrm>
              <a:off x="3377859" y="1941076"/>
              <a:ext cx="1298916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WEEK 5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2226B63-CDE6-4C21-877A-3A6EE495BD76}"/>
                </a:ext>
              </a:extLst>
            </p:cNvPr>
            <p:cNvSpPr txBox="1"/>
            <p:nvPr/>
          </p:nvSpPr>
          <p:spPr>
            <a:xfrm>
              <a:off x="3377859" y="2267524"/>
              <a:ext cx="129891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400" dirty="0">
                  <a:solidFill>
                    <a:prstClr val="black"/>
                  </a:solidFill>
                </a:rPr>
                <a:t>Lorem ipsum dolor sit amet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82DDD869-BC05-457F-B102-CAA4E09C0EB2}"/>
                </a:ext>
              </a:extLst>
            </p:cNvPr>
            <p:cNvSpPr/>
            <p:nvPr/>
          </p:nvSpPr>
          <p:spPr>
            <a:xfrm>
              <a:off x="3967987" y="2193937"/>
              <a:ext cx="118660" cy="30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12DBC5C-2A10-4473-9D1B-2FE98CBB6BC0}"/>
              </a:ext>
            </a:extLst>
          </p:cNvPr>
          <p:cNvGrpSpPr/>
          <p:nvPr/>
        </p:nvGrpSpPr>
        <p:grpSpPr>
          <a:xfrm>
            <a:off x="8092710" y="1716953"/>
            <a:ext cx="1603376" cy="757335"/>
            <a:chOff x="3377859" y="1941076"/>
            <a:chExt cx="1298916" cy="757335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D92EAAF-8EF1-4DA1-AB8F-052C17E642FE}"/>
                </a:ext>
              </a:extLst>
            </p:cNvPr>
            <p:cNvSpPr txBox="1"/>
            <p:nvPr/>
          </p:nvSpPr>
          <p:spPr>
            <a:xfrm>
              <a:off x="3377859" y="1941076"/>
              <a:ext cx="1298916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WEEK 4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2BD6E5B-861D-4A98-A0D4-E1D1A50DE7E5}"/>
                </a:ext>
              </a:extLst>
            </p:cNvPr>
            <p:cNvSpPr txBox="1"/>
            <p:nvPr/>
          </p:nvSpPr>
          <p:spPr>
            <a:xfrm>
              <a:off x="3377859" y="2267524"/>
              <a:ext cx="129891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400" dirty="0">
                  <a:solidFill>
                    <a:prstClr val="black"/>
                  </a:solidFill>
                </a:rPr>
                <a:t>Lorem ipsum dolor sit amet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8FFBC1C-A53D-41F6-A801-DFE87951DC5A}"/>
                </a:ext>
              </a:extLst>
            </p:cNvPr>
            <p:cNvSpPr/>
            <p:nvPr/>
          </p:nvSpPr>
          <p:spPr>
            <a:xfrm>
              <a:off x="3967987" y="2193937"/>
              <a:ext cx="118660" cy="30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2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-902810" y="-2360347"/>
            <a:ext cx="5248191" cy="524819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10799030" y="5378450"/>
            <a:ext cx="2228850" cy="22288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4890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675591" y="5166813"/>
            <a:ext cx="2820811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11</a:t>
            </a:fld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20B3A9AA-3D58-4432-B5A9-B6B5133C8BA3}"/>
              </a:ext>
            </a:extLst>
          </p:cNvPr>
          <p:cNvSpPr>
            <a:spLocks/>
          </p:cNvSpPr>
          <p:nvPr/>
        </p:nvSpPr>
        <p:spPr bwMode="auto">
          <a:xfrm>
            <a:off x="2990041" y="3491949"/>
            <a:ext cx="7499060" cy="2642394"/>
          </a:xfrm>
          <a:custGeom>
            <a:avLst/>
            <a:gdLst>
              <a:gd name="T0" fmla="*/ 1508 w 1732"/>
              <a:gd name="T1" fmla="*/ 498 h 611"/>
              <a:gd name="T2" fmla="*/ 1405 w 1732"/>
              <a:gd name="T3" fmla="*/ 504 h 611"/>
              <a:gd name="T4" fmla="*/ 1233 w 1732"/>
              <a:gd name="T5" fmla="*/ 439 h 611"/>
              <a:gd name="T6" fmla="*/ 1283 w 1732"/>
              <a:gd name="T7" fmla="*/ 406 h 611"/>
              <a:gd name="T8" fmla="*/ 1088 w 1732"/>
              <a:gd name="T9" fmla="*/ 357 h 611"/>
              <a:gd name="T10" fmla="*/ 1026 w 1732"/>
              <a:gd name="T11" fmla="*/ 359 h 611"/>
              <a:gd name="T12" fmla="*/ 815 w 1732"/>
              <a:gd name="T13" fmla="*/ 278 h 611"/>
              <a:gd name="T14" fmla="*/ 810 w 1732"/>
              <a:gd name="T15" fmla="*/ 276 h 611"/>
              <a:gd name="T16" fmla="*/ 852 w 1732"/>
              <a:gd name="T17" fmla="*/ 247 h 611"/>
              <a:gd name="T18" fmla="*/ 677 w 1732"/>
              <a:gd name="T19" fmla="*/ 203 h 611"/>
              <a:gd name="T20" fmla="*/ 626 w 1732"/>
              <a:gd name="T21" fmla="*/ 205 h 611"/>
              <a:gd name="T22" fmla="*/ 460 w 1732"/>
              <a:gd name="T23" fmla="*/ 141 h 611"/>
              <a:gd name="T24" fmla="*/ 440 w 1732"/>
              <a:gd name="T25" fmla="*/ 133 h 611"/>
              <a:gd name="T26" fmla="*/ 473 w 1732"/>
              <a:gd name="T27" fmla="*/ 112 h 611"/>
              <a:gd name="T28" fmla="*/ 348 w 1732"/>
              <a:gd name="T29" fmla="*/ 80 h 611"/>
              <a:gd name="T30" fmla="*/ 306 w 1732"/>
              <a:gd name="T31" fmla="*/ 81 h 611"/>
              <a:gd name="T32" fmla="*/ 283 w 1732"/>
              <a:gd name="T33" fmla="*/ 72 h 611"/>
              <a:gd name="T34" fmla="*/ 206 w 1732"/>
              <a:gd name="T35" fmla="*/ 43 h 611"/>
              <a:gd name="T36" fmla="*/ 222 w 1732"/>
              <a:gd name="T37" fmla="*/ 28 h 611"/>
              <a:gd name="T38" fmla="*/ 111 w 1732"/>
              <a:gd name="T39" fmla="*/ 0 h 611"/>
              <a:gd name="T40" fmla="*/ 107 w 1732"/>
              <a:gd name="T41" fmla="*/ 0 h 611"/>
              <a:gd name="T42" fmla="*/ 107 w 1732"/>
              <a:gd name="T43" fmla="*/ 0 h 611"/>
              <a:gd name="T44" fmla="*/ 106 w 1732"/>
              <a:gd name="T45" fmla="*/ 0 h 611"/>
              <a:gd name="T46" fmla="*/ 0 w 1732"/>
              <a:gd name="T47" fmla="*/ 28 h 611"/>
              <a:gd name="T48" fmla="*/ 111 w 1732"/>
              <a:gd name="T49" fmla="*/ 57 h 611"/>
              <a:gd name="T50" fmla="*/ 152 w 1732"/>
              <a:gd name="T51" fmla="*/ 55 h 611"/>
              <a:gd name="T52" fmla="*/ 182 w 1732"/>
              <a:gd name="T53" fmla="*/ 67 h 611"/>
              <a:gd name="T54" fmla="*/ 246 w 1732"/>
              <a:gd name="T55" fmla="*/ 93 h 611"/>
              <a:gd name="T56" fmla="*/ 222 w 1732"/>
              <a:gd name="T57" fmla="*/ 112 h 611"/>
              <a:gd name="T58" fmla="*/ 348 w 1732"/>
              <a:gd name="T59" fmla="*/ 143 h 611"/>
              <a:gd name="T60" fmla="*/ 368 w 1732"/>
              <a:gd name="T61" fmla="*/ 143 h 611"/>
              <a:gd name="T62" fmla="*/ 446 w 1732"/>
              <a:gd name="T63" fmla="*/ 175 h 611"/>
              <a:gd name="T64" fmla="*/ 550 w 1732"/>
              <a:gd name="T65" fmla="*/ 217 h 611"/>
              <a:gd name="T66" fmla="*/ 503 w 1732"/>
              <a:gd name="T67" fmla="*/ 247 h 611"/>
              <a:gd name="T68" fmla="*/ 677 w 1732"/>
              <a:gd name="T69" fmla="*/ 292 h 611"/>
              <a:gd name="T70" fmla="*/ 727 w 1732"/>
              <a:gd name="T71" fmla="*/ 290 h 611"/>
              <a:gd name="T72" fmla="*/ 798 w 1732"/>
              <a:gd name="T73" fmla="*/ 319 h 611"/>
              <a:gd name="T74" fmla="*/ 936 w 1732"/>
              <a:gd name="T75" fmla="*/ 375 h 611"/>
              <a:gd name="T76" fmla="*/ 893 w 1732"/>
              <a:gd name="T77" fmla="*/ 406 h 611"/>
              <a:gd name="T78" fmla="*/ 1088 w 1732"/>
              <a:gd name="T79" fmla="*/ 455 h 611"/>
              <a:gd name="T80" fmla="*/ 1128 w 1732"/>
              <a:gd name="T81" fmla="*/ 454 h 611"/>
              <a:gd name="T82" fmla="*/ 1150 w 1732"/>
              <a:gd name="T83" fmla="*/ 463 h 611"/>
              <a:gd name="T84" fmla="*/ 1309 w 1732"/>
              <a:gd name="T85" fmla="*/ 529 h 611"/>
              <a:gd name="T86" fmla="*/ 1285 w 1732"/>
              <a:gd name="T87" fmla="*/ 555 h 611"/>
              <a:gd name="T88" fmla="*/ 1508 w 1732"/>
              <a:gd name="T89" fmla="*/ 611 h 611"/>
              <a:gd name="T90" fmla="*/ 1732 w 1732"/>
              <a:gd name="T91" fmla="*/ 555 h 611"/>
              <a:gd name="T92" fmla="*/ 1508 w 1732"/>
              <a:gd name="T93" fmla="*/ 498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32" h="611">
                <a:moveTo>
                  <a:pt x="1508" y="498"/>
                </a:moveTo>
                <a:cubicBezTo>
                  <a:pt x="1471" y="498"/>
                  <a:pt x="1436" y="500"/>
                  <a:pt x="1405" y="504"/>
                </a:cubicBezTo>
                <a:cubicBezTo>
                  <a:pt x="1233" y="439"/>
                  <a:pt x="1233" y="439"/>
                  <a:pt x="1233" y="439"/>
                </a:cubicBezTo>
                <a:cubicBezTo>
                  <a:pt x="1264" y="430"/>
                  <a:pt x="1283" y="418"/>
                  <a:pt x="1283" y="406"/>
                </a:cubicBezTo>
                <a:cubicBezTo>
                  <a:pt x="1283" y="379"/>
                  <a:pt x="1196" y="357"/>
                  <a:pt x="1088" y="357"/>
                </a:cubicBezTo>
                <a:cubicBezTo>
                  <a:pt x="1066" y="357"/>
                  <a:pt x="1046" y="357"/>
                  <a:pt x="1026" y="359"/>
                </a:cubicBezTo>
                <a:cubicBezTo>
                  <a:pt x="815" y="278"/>
                  <a:pt x="815" y="278"/>
                  <a:pt x="815" y="278"/>
                </a:cubicBezTo>
                <a:cubicBezTo>
                  <a:pt x="810" y="276"/>
                  <a:pt x="810" y="276"/>
                  <a:pt x="810" y="276"/>
                </a:cubicBezTo>
                <a:cubicBezTo>
                  <a:pt x="836" y="268"/>
                  <a:pt x="852" y="258"/>
                  <a:pt x="852" y="247"/>
                </a:cubicBezTo>
                <a:cubicBezTo>
                  <a:pt x="852" y="223"/>
                  <a:pt x="774" y="203"/>
                  <a:pt x="677" y="203"/>
                </a:cubicBezTo>
                <a:cubicBezTo>
                  <a:pt x="660" y="203"/>
                  <a:pt x="642" y="204"/>
                  <a:pt x="626" y="205"/>
                </a:cubicBezTo>
                <a:cubicBezTo>
                  <a:pt x="460" y="141"/>
                  <a:pt x="460" y="141"/>
                  <a:pt x="460" y="141"/>
                </a:cubicBezTo>
                <a:cubicBezTo>
                  <a:pt x="440" y="133"/>
                  <a:pt x="440" y="133"/>
                  <a:pt x="440" y="133"/>
                </a:cubicBezTo>
                <a:cubicBezTo>
                  <a:pt x="461" y="127"/>
                  <a:pt x="473" y="120"/>
                  <a:pt x="473" y="112"/>
                </a:cubicBezTo>
                <a:cubicBezTo>
                  <a:pt x="473" y="94"/>
                  <a:pt x="417" y="80"/>
                  <a:pt x="348" y="80"/>
                </a:cubicBezTo>
                <a:cubicBezTo>
                  <a:pt x="333" y="80"/>
                  <a:pt x="319" y="80"/>
                  <a:pt x="306" y="81"/>
                </a:cubicBezTo>
                <a:cubicBezTo>
                  <a:pt x="283" y="72"/>
                  <a:pt x="283" y="72"/>
                  <a:pt x="283" y="72"/>
                </a:cubicBezTo>
                <a:cubicBezTo>
                  <a:pt x="206" y="43"/>
                  <a:pt x="206" y="43"/>
                  <a:pt x="206" y="43"/>
                </a:cubicBezTo>
                <a:cubicBezTo>
                  <a:pt x="216" y="39"/>
                  <a:pt x="222" y="34"/>
                  <a:pt x="222" y="28"/>
                </a:cubicBezTo>
                <a:cubicBezTo>
                  <a:pt x="222" y="13"/>
                  <a:pt x="172" y="0"/>
                  <a:pt x="111" y="0"/>
                </a:cubicBezTo>
                <a:cubicBezTo>
                  <a:pt x="109" y="0"/>
                  <a:pt x="108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47" y="1"/>
                  <a:pt x="0" y="13"/>
                  <a:pt x="0" y="28"/>
                </a:cubicBezTo>
                <a:cubicBezTo>
                  <a:pt x="0" y="44"/>
                  <a:pt x="50" y="57"/>
                  <a:pt x="111" y="57"/>
                </a:cubicBezTo>
                <a:cubicBezTo>
                  <a:pt x="125" y="57"/>
                  <a:pt x="139" y="56"/>
                  <a:pt x="152" y="55"/>
                </a:cubicBezTo>
                <a:cubicBezTo>
                  <a:pt x="182" y="67"/>
                  <a:pt x="182" y="67"/>
                  <a:pt x="182" y="67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31" y="98"/>
                  <a:pt x="222" y="105"/>
                  <a:pt x="222" y="112"/>
                </a:cubicBezTo>
                <a:cubicBezTo>
                  <a:pt x="222" y="129"/>
                  <a:pt x="278" y="143"/>
                  <a:pt x="348" y="143"/>
                </a:cubicBezTo>
                <a:cubicBezTo>
                  <a:pt x="355" y="143"/>
                  <a:pt x="361" y="143"/>
                  <a:pt x="368" y="143"/>
                </a:cubicBezTo>
                <a:cubicBezTo>
                  <a:pt x="446" y="175"/>
                  <a:pt x="446" y="175"/>
                  <a:pt x="446" y="175"/>
                </a:cubicBezTo>
                <a:cubicBezTo>
                  <a:pt x="550" y="217"/>
                  <a:pt x="550" y="217"/>
                  <a:pt x="550" y="217"/>
                </a:cubicBezTo>
                <a:cubicBezTo>
                  <a:pt x="521" y="225"/>
                  <a:pt x="503" y="236"/>
                  <a:pt x="503" y="247"/>
                </a:cubicBezTo>
                <a:cubicBezTo>
                  <a:pt x="503" y="272"/>
                  <a:pt x="581" y="292"/>
                  <a:pt x="677" y="292"/>
                </a:cubicBezTo>
                <a:cubicBezTo>
                  <a:pt x="695" y="292"/>
                  <a:pt x="711" y="291"/>
                  <a:pt x="727" y="290"/>
                </a:cubicBezTo>
                <a:cubicBezTo>
                  <a:pt x="798" y="319"/>
                  <a:pt x="798" y="319"/>
                  <a:pt x="798" y="319"/>
                </a:cubicBezTo>
                <a:cubicBezTo>
                  <a:pt x="936" y="375"/>
                  <a:pt x="936" y="375"/>
                  <a:pt x="936" y="375"/>
                </a:cubicBezTo>
                <a:cubicBezTo>
                  <a:pt x="909" y="384"/>
                  <a:pt x="893" y="394"/>
                  <a:pt x="893" y="406"/>
                </a:cubicBezTo>
                <a:cubicBezTo>
                  <a:pt x="893" y="433"/>
                  <a:pt x="980" y="455"/>
                  <a:pt x="1088" y="455"/>
                </a:cubicBezTo>
                <a:cubicBezTo>
                  <a:pt x="1102" y="455"/>
                  <a:pt x="1115" y="455"/>
                  <a:pt x="1128" y="454"/>
                </a:cubicBezTo>
                <a:cubicBezTo>
                  <a:pt x="1150" y="463"/>
                  <a:pt x="1150" y="463"/>
                  <a:pt x="1150" y="463"/>
                </a:cubicBezTo>
                <a:cubicBezTo>
                  <a:pt x="1309" y="529"/>
                  <a:pt x="1309" y="529"/>
                  <a:pt x="1309" y="529"/>
                </a:cubicBezTo>
                <a:cubicBezTo>
                  <a:pt x="1294" y="537"/>
                  <a:pt x="1285" y="545"/>
                  <a:pt x="1285" y="555"/>
                </a:cubicBezTo>
                <a:cubicBezTo>
                  <a:pt x="1285" y="586"/>
                  <a:pt x="1385" y="611"/>
                  <a:pt x="1508" y="611"/>
                </a:cubicBezTo>
                <a:cubicBezTo>
                  <a:pt x="1632" y="611"/>
                  <a:pt x="1732" y="586"/>
                  <a:pt x="1732" y="555"/>
                </a:cubicBezTo>
                <a:cubicBezTo>
                  <a:pt x="1732" y="523"/>
                  <a:pt x="1632" y="498"/>
                  <a:pt x="1508" y="498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1203D08F-1F02-41EC-B469-36E2047D2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352" y="3512665"/>
            <a:ext cx="667504" cy="16802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6AB719D0-52A3-4299-9713-08E243F76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352" y="610173"/>
            <a:ext cx="667504" cy="3045200"/>
          </a:xfrm>
          <a:custGeom>
            <a:avLst/>
            <a:gdLst>
              <a:gd name="connsiteX0" fmla="*/ 147371 w 667504"/>
              <a:gd name="connsiteY0" fmla="*/ 0 h 3045200"/>
              <a:gd name="connsiteX1" fmla="*/ 515799 w 667504"/>
              <a:gd name="connsiteY1" fmla="*/ 0 h 3045200"/>
              <a:gd name="connsiteX2" fmla="*/ 667504 w 667504"/>
              <a:gd name="connsiteY2" fmla="*/ 146863 h 3045200"/>
              <a:gd name="connsiteX3" fmla="*/ 667504 w 667504"/>
              <a:gd name="connsiteY3" fmla="*/ 514021 h 3045200"/>
              <a:gd name="connsiteX4" fmla="*/ 515799 w 667504"/>
              <a:gd name="connsiteY4" fmla="*/ 665203 h 3045200"/>
              <a:gd name="connsiteX5" fmla="*/ 394189 w 667504"/>
              <a:gd name="connsiteY5" fmla="*/ 665203 h 3045200"/>
              <a:gd name="connsiteX6" fmla="*/ 349866 w 667504"/>
              <a:gd name="connsiteY6" fmla="*/ 665203 h 3045200"/>
              <a:gd name="connsiteX7" fmla="*/ 349866 w 667504"/>
              <a:gd name="connsiteY7" fmla="*/ 1154979 h 3045200"/>
              <a:gd name="connsiteX8" fmla="*/ 349866 w 667504"/>
              <a:gd name="connsiteY8" fmla="*/ 2850297 h 3045200"/>
              <a:gd name="connsiteX9" fmla="*/ 349866 w 667504"/>
              <a:gd name="connsiteY9" fmla="*/ 2928703 h 3045200"/>
              <a:gd name="connsiteX10" fmla="*/ 421748 w 667504"/>
              <a:gd name="connsiteY10" fmla="*/ 2932423 h 3045200"/>
              <a:gd name="connsiteX11" fmla="*/ 561625 w 667504"/>
              <a:gd name="connsiteY11" fmla="*/ 2986505 h 3045200"/>
              <a:gd name="connsiteX12" fmla="*/ 332602 w 667504"/>
              <a:gd name="connsiteY12" fmla="*/ 3045200 h 3045200"/>
              <a:gd name="connsiteX13" fmla="*/ 103579 w 667504"/>
              <a:gd name="connsiteY13" fmla="*/ 2986505 h 3045200"/>
              <a:gd name="connsiteX14" fmla="*/ 243456 w 667504"/>
              <a:gd name="connsiteY14" fmla="*/ 2932423 h 3045200"/>
              <a:gd name="connsiteX15" fmla="*/ 315339 w 667504"/>
              <a:gd name="connsiteY15" fmla="*/ 2928703 h 3045200"/>
              <a:gd name="connsiteX16" fmla="*/ 315339 w 667504"/>
              <a:gd name="connsiteY16" fmla="*/ 2564255 h 3045200"/>
              <a:gd name="connsiteX17" fmla="*/ 315339 w 667504"/>
              <a:gd name="connsiteY17" fmla="*/ 682462 h 3045200"/>
              <a:gd name="connsiteX18" fmla="*/ 315339 w 667504"/>
              <a:gd name="connsiteY18" fmla="*/ 665203 h 3045200"/>
              <a:gd name="connsiteX19" fmla="*/ 302801 w 667504"/>
              <a:gd name="connsiteY19" fmla="*/ 665203 h 3045200"/>
              <a:gd name="connsiteX20" fmla="*/ 147371 w 667504"/>
              <a:gd name="connsiteY20" fmla="*/ 665203 h 3045200"/>
              <a:gd name="connsiteX21" fmla="*/ 0 w 667504"/>
              <a:gd name="connsiteY21" fmla="*/ 514021 h 3045200"/>
              <a:gd name="connsiteX22" fmla="*/ 0 w 667504"/>
              <a:gd name="connsiteY22" fmla="*/ 146863 h 3045200"/>
              <a:gd name="connsiteX23" fmla="*/ 147371 w 667504"/>
              <a:gd name="connsiteY23" fmla="*/ 0 h 304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67504" h="3045200">
                <a:moveTo>
                  <a:pt x="147371" y="0"/>
                </a:moveTo>
                <a:cubicBezTo>
                  <a:pt x="515799" y="0"/>
                  <a:pt x="515799" y="0"/>
                  <a:pt x="515799" y="0"/>
                </a:cubicBezTo>
                <a:cubicBezTo>
                  <a:pt x="598153" y="0"/>
                  <a:pt x="667504" y="64793"/>
                  <a:pt x="667504" y="146863"/>
                </a:cubicBezTo>
                <a:lnTo>
                  <a:pt x="667504" y="514021"/>
                </a:lnTo>
                <a:cubicBezTo>
                  <a:pt x="667504" y="596091"/>
                  <a:pt x="598153" y="665203"/>
                  <a:pt x="515799" y="665203"/>
                </a:cubicBezTo>
                <a:cubicBezTo>
                  <a:pt x="469745" y="665203"/>
                  <a:pt x="429448" y="665203"/>
                  <a:pt x="394189" y="665203"/>
                </a:cubicBezTo>
                <a:lnTo>
                  <a:pt x="349866" y="665203"/>
                </a:lnTo>
                <a:lnTo>
                  <a:pt x="349866" y="1154979"/>
                </a:lnTo>
                <a:cubicBezTo>
                  <a:pt x="349866" y="2233254"/>
                  <a:pt x="349866" y="2671875"/>
                  <a:pt x="349866" y="2850297"/>
                </a:cubicBezTo>
                <a:lnTo>
                  <a:pt x="349866" y="2928703"/>
                </a:lnTo>
                <a:lnTo>
                  <a:pt x="421748" y="2932423"/>
                </a:lnTo>
                <a:cubicBezTo>
                  <a:pt x="503948" y="2941333"/>
                  <a:pt x="561625" y="2962193"/>
                  <a:pt x="561625" y="2986505"/>
                </a:cubicBezTo>
                <a:cubicBezTo>
                  <a:pt x="561625" y="3018921"/>
                  <a:pt x="459088" y="3045200"/>
                  <a:pt x="332602" y="3045200"/>
                </a:cubicBezTo>
                <a:cubicBezTo>
                  <a:pt x="206116" y="3045200"/>
                  <a:pt x="103579" y="3018921"/>
                  <a:pt x="103579" y="2986505"/>
                </a:cubicBezTo>
                <a:cubicBezTo>
                  <a:pt x="103579" y="2962193"/>
                  <a:pt x="161256" y="2941333"/>
                  <a:pt x="243456" y="2932423"/>
                </a:cubicBezTo>
                <a:lnTo>
                  <a:pt x="315339" y="2928703"/>
                </a:lnTo>
                <a:lnTo>
                  <a:pt x="315339" y="2564255"/>
                </a:lnTo>
                <a:cubicBezTo>
                  <a:pt x="315339" y="1130508"/>
                  <a:pt x="315339" y="772072"/>
                  <a:pt x="315339" y="682462"/>
                </a:cubicBezTo>
                <a:lnTo>
                  <a:pt x="315339" y="665203"/>
                </a:lnTo>
                <a:lnTo>
                  <a:pt x="302801" y="665203"/>
                </a:lnTo>
                <a:cubicBezTo>
                  <a:pt x="147371" y="665203"/>
                  <a:pt x="147371" y="665203"/>
                  <a:pt x="147371" y="665203"/>
                </a:cubicBezTo>
                <a:cubicBezTo>
                  <a:pt x="65016" y="665203"/>
                  <a:pt x="0" y="596091"/>
                  <a:pt x="0" y="514021"/>
                </a:cubicBezTo>
                <a:cubicBezTo>
                  <a:pt x="0" y="146863"/>
                  <a:pt x="0" y="146863"/>
                  <a:pt x="0" y="146863"/>
                </a:cubicBezTo>
                <a:cubicBezTo>
                  <a:pt x="0" y="64793"/>
                  <a:pt x="65016" y="0"/>
                  <a:pt x="147371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Oval 8">
            <a:extLst>
              <a:ext uri="{FF2B5EF4-FFF2-40B4-BE49-F238E27FC236}">
                <a16:creationId xmlns:a16="http://schemas.microsoft.com/office/drawing/2014/main" id="{1241EE1C-AFC7-44AC-85E1-89986FC1B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195" y="3857926"/>
            <a:ext cx="752669" cy="19104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10">
            <a:extLst>
              <a:ext uri="{FF2B5EF4-FFF2-40B4-BE49-F238E27FC236}">
                <a16:creationId xmlns:a16="http://schemas.microsoft.com/office/drawing/2014/main" id="{94C54878-833E-4A44-8220-AB5FD7258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658" y="4403437"/>
            <a:ext cx="1051895" cy="264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12">
            <a:extLst>
              <a:ext uri="{FF2B5EF4-FFF2-40B4-BE49-F238E27FC236}">
                <a16:creationId xmlns:a16="http://schemas.microsoft.com/office/drawing/2014/main" id="{0621AA8A-2CA7-44C1-9428-76E8F7AF6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7056" y="5070940"/>
            <a:ext cx="1169282" cy="296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14">
            <a:extLst>
              <a:ext uri="{FF2B5EF4-FFF2-40B4-BE49-F238E27FC236}">
                <a16:creationId xmlns:a16="http://schemas.microsoft.com/office/drawing/2014/main" id="{E7499771-82C0-4D7F-B9CF-53970AF50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7963" y="5687806"/>
            <a:ext cx="1341913" cy="34296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8">
            <a:extLst>
              <a:ext uri="{FF2B5EF4-FFF2-40B4-BE49-F238E27FC236}">
                <a16:creationId xmlns:a16="http://schemas.microsoft.com/office/drawing/2014/main" id="{A0A10399-0EB2-40FA-8DFF-74871A1423FC}"/>
              </a:ext>
            </a:extLst>
          </p:cNvPr>
          <p:cNvSpPr>
            <a:spLocks/>
          </p:cNvSpPr>
          <p:nvPr/>
        </p:nvSpPr>
        <p:spPr bwMode="auto">
          <a:xfrm>
            <a:off x="3220215" y="693037"/>
            <a:ext cx="497175" cy="497175"/>
          </a:xfrm>
          <a:custGeom>
            <a:avLst/>
            <a:gdLst>
              <a:gd name="T0" fmla="*/ 115 w 115"/>
              <a:gd name="T1" fmla="*/ 89 h 115"/>
              <a:gd name="T2" fmla="*/ 90 w 115"/>
              <a:gd name="T3" fmla="*/ 115 h 115"/>
              <a:gd name="T4" fmla="*/ 26 w 115"/>
              <a:gd name="T5" fmla="*/ 115 h 115"/>
              <a:gd name="T6" fmla="*/ 0 w 115"/>
              <a:gd name="T7" fmla="*/ 89 h 115"/>
              <a:gd name="T8" fmla="*/ 0 w 115"/>
              <a:gd name="T9" fmla="*/ 26 h 115"/>
              <a:gd name="T10" fmla="*/ 26 w 115"/>
              <a:gd name="T11" fmla="*/ 0 h 115"/>
              <a:gd name="T12" fmla="*/ 90 w 115"/>
              <a:gd name="T13" fmla="*/ 0 h 115"/>
              <a:gd name="T14" fmla="*/ 115 w 115"/>
              <a:gd name="T15" fmla="*/ 26 h 115"/>
              <a:gd name="T16" fmla="*/ 115 w 115"/>
              <a:gd name="T17" fmla="*/ 8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5">
                <a:moveTo>
                  <a:pt x="115" y="89"/>
                </a:moveTo>
                <a:cubicBezTo>
                  <a:pt x="115" y="104"/>
                  <a:pt x="104" y="115"/>
                  <a:pt x="9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12" y="115"/>
                  <a:pt x="0" y="104"/>
                  <a:pt x="0" y="8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04" y="0"/>
                  <a:pt x="115" y="12"/>
                  <a:pt x="115" y="26"/>
                </a:cubicBezTo>
                <a:lnTo>
                  <a:pt x="115" y="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DA839EF7-FAA5-42E8-9378-D84FEB2E2C89}"/>
              </a:ext>
            </a:extLst>
          </p:cNvPr>
          <p:cNvSpPr>
            <a:spLocks/>
          </p:cNvSpPr>
          <p:nvPr/>
        </p:nvSpPr>
        <p:spPr bwMode="auto">
          <a:xfrm>
            <a:off x="4154720" y="1843905"/>
            <a:ext cx="662900" cy="2179747"/>
          </a:xfrm>
          <a:custGeom>
            <a:avLst/>
            <a:gdLst>
              <a:gd name="connsiteX0" fmla="*/ 147311 w 662900"/>
              <a:gd name="connsiteY0" fmla="*/ 0 h 2179747"/>
              <a:gd name="connsiteX1" fmla="*/ 515589 w 662900"/>
              <a:gd name="connsiteY1" fmla="*/ 0 h 2179747"/>
              <a:gd name="connsiteX2" fmla="*/ 662900 w 662900"/>
              <a:gd name="connsiteY2" fmla="*/ 151183 h 2179747"/>
              <a:gd name="connsiteX3" fmla="*/ 662900 w 662900"/>
              <a:gd name="connsiteY3" fmla="*/ 518340 h 2179747"/>
              <a:gd name="connsiteX4" fmla="*/ 515589 w 662900"/>
              <a:gd name="connsiteY4" fmla="*/ 665203 h 2179747"/>
              <a:gd name="connsiteX5" fmla="*/ 394029 w 662900"/>
              <a:gd name="connsiteY5" fmla="*/ 665203 h 2179747"/>
              <a:gd name="connsiteX6" fmla="*/ 345262 w 662900"/>
              <a:gd name="connsiteY6" fmla="*/ 665203 h 2179747"/>
              <a:gd name="connsiteX7" fmla="*/ 345262 w 662900"/>
              <a:gd name="connsiteY7" fmla="*/ 912822 h 2179747"/>
              <a:gd name="connsiteX8" fmla="*/ 345262 w 662900"/>
              <a:gd name="connsiteY8" fmla="*/ 2046408 h 2179747"/>
              <a:gd name="connsiteX9" fmla="*/ 345262 w 662900"/>
              <a:gd name="connsiteY9" fmla="*/ 2046542 h 2179747"/>
              <a:gd name="connsiteX10" fmla="*/ 441197 w 662900"/>
              <a:gd name="connsiteY10" fmla="*/ 2051491 h 2179747"/>
              <a:gd name="connsiteX11" fmla="*/ 600755 w 662900"/>
              <a:gd name="connsiteY11" fmla="*/ 2112996 h 2179747"/>
              <a:gd name="connsiteX12" fmla="*/ 339507 w 662900"/>
              <a:gd name="connsiteY12" fmla="*/ 2179747 h 2179747"/>
              <a:gd name="connsiteX13" fmla="*/ 78259 w 662900"/>
              <a:gd name="connsiteY13" fmla="*/ 2112996 h 2179747"/>
              <a:gd name="connsiteX14" fmla="*/ 237818 w 662900"/>
              <a:gd name="connsiteY14" fmla="*/ 2051491 h 2179747"/>
              <a:gd name="connsiteX15" fmla="*/ 315339 w 662900"/>
              <a:gd name="connsiteY15" fmla="*/ 2047492 h 2179747"/>
              <a:gd name="connsiteX16" fmla="*/ 315339 w 662900"/>
              <a:gd name="connsiteY16" fmla="*/ 1738142 h 2179747"/>
              <a:gd name="connsiteX17" fmla="*/ 315339 w 662900"/>
              <a:gd name="connsiteY17" fmla="*/ 679866 h 2179747"/>
              <a:gd name="connsiteX18" fmla="*/ 315339 w 662900"/>
              <a:gd name="connsiteY18" fmla="*/ 665203 h 2179747"/>
              <a:gd name="connsiteX19" fmla="*/ 302679 w 662900"/>
              <a:gd name="connsiteY19" fmla="*/ 665203 h 2179747"/>
              <a:gd name="connsiteX20" fmla="*/ 147311 w 662900"/>
              <a:gd name="connsiteY20" fmla="*/ 665203 h 2179747"/>
              <a:gd name="connsiteX21" fmla="*/ 0 w 662900"/>
              <a:gd name="connsiteY21" fmla="*/ 518340 h 2179747"/>
              <a:gd name="connsiteX22" fmla="*/ 0 w 662900"/>
              <a:gd name="connsiteY22" fmla="*/ 151183 h 2179747"/>
              <a:gd name="connsiteX23" fmla="*/ 147311 w 662900"/>
              <a:gd name="connsiteY23" fmla="*/ 0 h 217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62900" h="2179747">
                <a:moveTo>
                  <a:pt x="147311" y="0"/>
                </a:moveTo>
                <a:cubicBezTo>
                  <a:pt x="515589" y="0"/>
                  <a:pt x="515589" y="0"/>
                  <a:pt x="515589" y="0"/>
                </a:cubicBezTo>
                <a:cubicBezTo>
                  <a:pt x="597910" y="0"/>
                  <a:pt x="662900" y="69112"/>
                  <a:pt x="662900" y="151183"/>
                </a:cubicBezTo>
                <a:lnTo>
                  <a:pt x="662900" y="518340"/>
                </a:lnTo>
                <a:cubicBezTo>
                  <a:pt x="662900" y="600411"/>
                  <a:pt x="597910" y="665203"/>
                  <a:pt x="515589" y="665203"/>
                </a:cubicBezTo>
                <a:cubicBezTo>
                  <a:pt x="469555" y="665203"/>
                  <a:pt x="429274" y="665203"/>
                  <a:pt x="394029" y="665203"/>
                </a:cubicBezTo>
                <a:lnTo>
                  <a:pt x="345262" y="665203"/>
                </a:lnTo>
                <a:lnTo>
                  <a:pt x="345262" y="912822"/>
                </a:lnTo>
                <a:cubicBezTo>
                  <a:pt x="345262" y="1660755"/>
                  <a:pt x="345262" y="1941230"/>
                  <a:pt x="345262" y="2046408"/>
                </a:cubicBezTo>
                <a:lnTo>
                  <a:pt x="345262" y="2046542"/>
                </a:lnTo>
                <a:lnTo>
                  <a:pt x="441197" y="2051491"/>
                </a:lnTo>
                <a:cubicBezTo>
                  <a:pt x="534962" y="2061624"/>
                  <a:pt x="600755" y="2085347"/>
                  <a:pt x="600755" y="2112996"/>
                </a:cubicBezTo>
                <a:cubicBezTo>
                  <a:pt x="600755" y="2149862"/>
                  <a:pt x="483790" y="2179747"/>
                  <a:pt x="339507" y="2179747"/>
                </a:cubicBezTo>
                <a:cubicBezTo>
                  <a:pt x="195224" y="2179747"/>
                  <a:pt x="78259" y="2149862"/>
                  <a:pt x="78259" y="2112996"/>
                </a:cubicBezTo>
                <a:cubicBezTo>
                  <a:pt x="78259" y="2085347"/>
                  <a:pt x="144052" y="2061624"/>
                  <a:pt x="237818" y="2051491"/>
                </a:cubicBezTo>
                <a:lnTo>
                  <a:pt x="315339" y="2047492"/>
                </a:lnTo>
                <a:lnTo>
                  <a:pt x="315339" y="1738142"/>
                </a:lnTo>
                <a:cubicBezTo>
                  <a:pt x="315339" y="955371"/>
                  <a:pt x="315339" y="739435"/>
                  <a:pt x="315339" y="679866"/>
                </a:cubicBezTo>
                <a:lnTo>
                  <a:pt x="315339" y="665203"/>
                </a:lnTo>
                <a:lnTo>
                  <a:pt x="302679" y="665203"/>
                </a:lnTo>
                <a:cubicBezTo>
                  <a:pt x="147311" y="665203"/>
                  <a:pt x="147311" y="665203"/>
                  <a:pt x="147311" y="665203"/>
                </a:cubicBezTo>
                <a:cubicBezTo>
                  <a:pt x="64990" y="665203"/>
                  <a:pt x="0" y="600411"/>
                  <a:pt x="0" y="518340"/>
                </a:cubicBezTo>
                <a:cubicBezTo>
                  <a:pt x="0" y="151183"/>
                  <a:pt x="0" y="151183"/>
                  <a:pt x="0" y="151183"/>
                </a:cubicBezTo>
                <a:cubicBezTo>
                  <a:pt x="0" y="69112"/>
                  <a:pt x="64990" y="0"/>
                  <a:pt x="147311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9" name="Freeform 22">
            <a:extLst>
              <a:ext uri="{FF2B5EF4-FFF2-40B4-BE49-F238E27FC236}">
                <a16:creationId xmlns:a16="http://schemas.microsoft.com/office/drawing/2014/main" id="{465B1427-3E36-4B6D-9698-726BA6E1A6BC}"/>
              </a:ext>
            </a:extLst>
          </p:cNvPr>
          <p:cNvSpPr>
            <a:spLocks/>
          </p:cNvSpPr>
          <p:nvPr/>
        </p:nvSpPr>
        <p:spPr bwMode="auto">
          <a:xfrm>
            <a:off x="4237583" y="1929070"/>
            <a:ext cx="497175" cy="497175"/>
          </a:xfrm>
          <a:custGeom>
            <a:avLst/>
            <a:gdLst>
              <a:gd name="T0" fmla="*/ 115 w 115"/>
              <a:gd name="T1" fmla="*/ 89 h 115"/>
              <a:gd name="T2" fmla="*/ 89 w 115"/>
              <a:gd name="T3" fmla="*/ 115 h 115"/>
              <a:gd name="T4" fmla="*/ 26 w 115"/>
              <a:gd name="T5" fmla="*/ 115 h 115"/>
              <a:gd name="T6" fmla="*/ 0 w 115"/>
              <a:gd name="T7" fmla="*/ 89 h 115"/>
              <a:gd name="T8" fmla="*/ 0 w 115"/>
              <a:gd name="T9" fmla="*/ 26 h 115"/>
              <a:gd name="T10" fmla="*/ 26 w 115"/>
              <a:gd name="T11" fmla="*/ 0 h 115"/>
              <a:gd name="T12" fmla="*/ 89 w 115"/>
              <a:gd name="T13" fmla="*/ 0 h 115"/>
              <a:gd name="T14" fmla="*/ 115 w 115"/>
              <a:gd name="T15" fmla="*/ 26 h 115"/>
              <a:gd name="T16" fmla="*/ 115 w 115"/>
              <a:gd name="T17" fmla="*/ 8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5">
                <a:moveTo>
                  <a:pt x="115" y="89"/>
                </a:moveTo>
                <a:cubicBezTo>
                  <a:pt x="115" y="103"/>
                  <a:pt x="104" y="115"/>
                  <a:pt x="89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12" y="115"/>
                  <a:pt x="0" y="103"/>
                  <a:pt x="0" y="8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1"/>
                  <a:pt x="12" y="0"/>
                  <a:pt x="2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104" y="0"/>
                  <a:pt x="115" y="11"/>
                  <a:pt x="115" y="26"/>
                </a:cubicBezTo>
                <a:lnTo>
                  <a:pt x="115" y="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F008EA48-5259-44E2-BC2A-58D8E12084D1}"/>
              </a:ext>
            </a:extLst>
          </p:cNvPr>
          <p:cNvSpPr>
            <a:spLocks/>
          </p:cNvSpPr>
          <p:nvPr/>
        </p:nvSpPr>
        <p:spPr bwMode="auto">
          <a:xfrm>
            <a:off x="5556479" y="2990170"/>
            <a:ext cx="727350" cy="1638839"/>
          </a:xfrm>
          <a:custGeom>
            <a:avLst/>
            <a:gdLst>
              <a:gd name="connsiteX0" fmla="*/ 200041 w 727350"/>
              <a:gd name="connsiteY0" fmla="*/ 0 h 1638839"/>
              <a:gd name="connsiteX1" fmla="*/ 564134 w 727350"/>
              <a:gd name="connsiteY1" fmla="*/ 0 h 1638839"/>
              <a:gd name="connsiteX2" fmla="*/ 715839 w 727350"/>
              <a:gd name="connsiteY2" fmla="*/ 146800 h 1638839"/>
              <a:gd name="connsiteX3" fmla="*/ 715839 w 727350"/>
              <a:gd name="connsiteY3" fmla="*/ 513799 h 1638839"/>
              <a:gd name="connsiteX4" fmla="*/ 564134 w 727350"/>
              <a:gd name="connsiteY4" fmla="*/ 660599 h 1638839"/>
              <a:gd name="connsiteX5" fmla="*/ 443955 w 727350"/>
              <a:gd name="connsiteY5" fmla="*/ 660599 h 1638839"/>
              <a:gd name="connsiteX6" fmla="*/ 400502 w 727350"/>
              <a:gd name="connsiteY6" fmla="*/ 660599 h 1638839"/>
              <a:gd name="connsiteX7" fmla="*/ 400502 w 727350"/>
              <a:gd name="connsiteY7" fmla="*/ 804914 h 1638839"/>
              <a:gd name="connsiteX8" fmla="*/ 400502 w 727350"/>
              <a:gd name="connsiteY8" fmla="*/ 1428823 h 1638839"/>
              <a:gd name="connsiteX9" fmla="*/ 400502 w 727350"/>
              <a:gd name="connsiteY9" fmla="*/ 1454303 h 1638839"/>
              <a:gd name="connsiteX10" fmla="*/ 505234 w 727350"/>
              <a:gd name="connsiteY10" fmla="*/ 1459723 h 1638839"/>
              <a:gd name="connsiteX11" fmla="*/ 727350 w 727350"/>
              <a:gd name="connsiteY11" fmla="*/ 1545618 h 1638839"/>
              <a:gd name="connsiteX12" fmla="*/ 363675 w 727350"/>
              <a:gd name="connsiteY12" fmla="*/ 1638839 h 1638839"/>
              <a:gd name="connsiteX13" fmla="*/ 0 w 727350"/>
              <a:gd name="connsiteY13" fmla="*/ 1545618 h 1638839"/>
              <a:gd name="connsiteX14" fmla="*/ 222117 w 727350"/>
              <a:gd name="connsiteY14" fmla="*/ 1459723 h 1638839"/>
              <a:gd name="connsiteX15" fmla="*/ 363674 w 727350"/>
              <a:gd name="connsiteY15" fmla="*/ 1452397 h 1638839"/>
              <a:gd name="connsiteX16" fmla="*/ 363674 w 727350"/>
              <a:gd name="connsiteY16" fmla="*/ 1296673 h 1638839"/>
              <a:gd name="connsiteX17" fmla="*/ 363674 w 727350"/>
              <a:gd name="connsiteY17" fmla="*/ 666109 h 1638839"/>
              <a:gd name="connsiteX18" fmla="*/ 363674 w 727350"/>
              <a:gd name="connsiteY18" fmla="*/ 660599 h 1638839"/>
              <a:gd name="connsiteX19" fmla="*/ 353642 w 727350"/>
              <a:gd name="connsiteY19" fmla="*/ 660599 h 1638839"/>
              <a:gd name="connsiteX20" fmla="*/ 200041 w 727350"/>
              <a:gd name="connsiteY20" fmla="*/ 660599 h 1638839"/>
              <a:gd name="connsiteX21" fmla="*/ 48335 w 727350"/>
              <a:gd name="connsiteY21" fmla="*/ 513799 h 1638839"/>
              <a:gd name="connsiteX22" fmla="*/ 48335 w 727350"/>
              <a:gd name="connsiteY22" fmla="*/ 146800 h 1638839"/>
              <a:gd name="connsiteX23" fmla="*/ 200041 w 727350"/>
              <a:gd name="connsiteY23" fmla="*/ 0 h 163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7350" h="1638839">
                <a:moveTo>
                  <a:pt x="200041" y="0"/>
                </a:moveTo>
                <a:cubicBezTo>
                  <a:pt x="564134" y="0"/>
                  <a:pt x="564134" y="0"/>
                  <a:pt x="564134" y="0"/>
                </a:cubicBezTo>
                <a:cubicBezTo>
                  <a:pt x="646488" y="0"/>
                  <a:pt x="715839" y="64765"/>
                  <a:pt x="715839" y="146800"/>
                </a:cubicBezTo>
                <a:lnTo>
                  <a:pt x="715839" y="513799"/>
                </a:lnTo>
                <a:cubicBezTo>
                  <a:pt x="715839" y="595835"/>
                  <a:pt x="646488" y="660599"/>
                  <a:pt x="564134" y="660599"/>
                </a:cubicBezTo>
                <a:cubicBezTo>
                  <a:pt x="518622" y="660599"/>
                  <a:pt x="478799" y="660599"/>
                  <a:pt x="443955" y="660599"/>
                </a:cubicBezTo>
                <a:lnTo>
                  <a:pt x="400502" y="660599"/>
                </a:lnTo>
                <a:lnTo>
                  <a:pt x="400502" y="804914"/>
                </a:lnTo>
                <a:cubicBezTo>
                  <a:pt x="400502" y="1161433"/>
                  <a:pt x="400502" y="1339693"/>
                  <a:pt x="400502" y="1428823"/>
                </a:cubicBezTo>
                <a:lnTo>
                  <a:pt x="400502" y="1454303"/>
                </a:lnTo>
                <a:lnTo>
                  <a:pt x="505234" y="1459723"/>
                </a:lnTo>
                <a:cubicBezTo>
                  <a:pt x="635762" y="1473875"/>
                  <a:pt x="727350" y="1507005"/>
                  <a:pt x="727350" y="1545618"/>
                </a:cubicBezTo>
                <a:cubicBezTo>
                  <a:pt x="727350" y="1597103"/>
                  <a:pt x="564527" y="1638839"/>
                  <a:pt x="363675" y="1638839"/>
                </a:cubicBezTo>
                <a:cubicBezTo>
                  <a:pt x="162823" y="1638839"/>
                  <a:pt x="0" y="1597103"/>
                  <a:pt x="0" y="1545618"/>
                </a:cubicBezTo>
                <a:cubicBezTo>
                  <a:pt x="0" y="1507005"/>
                  <a:pt x="91588" y="1473875"/>
                  <a:pt x="222117" y="1459723"/>
                </a:cubicBezTo>
                <a:lnTo>
                  <a:pt x="363674" y="1452397"/>
                </a:lnTo>
                <a:lnTo>
                  <a:pt x="363674" y="1296673"/>
                </a:lnTo>
                <a:cubicBezTo>
                  <a:pt x="363674" y="830266"/>
                  <a:pt x="363674" y="701602"/>
                  <a:pt x="363674" y="666109"/>
                </a:cubicBezTo>
                <a:lnTo>
                  <a:pt x="363674" y="660599"/>
                </a:lnTo>
                <a:lnTo>
                  <a:pt x="353642" y="660599"/>
                </a:lnTo>
                <a:cubicBezTo>
                  <a:pt x="200041" y="660599"/>
                  <a:pt x="200041" y="660599"/>
                  <a:pt x="200041" y="660599"/>
                </a:cubicBezTo>
                <a:cubicBezTo>
                  <a:pt x="117686" y="660599"/>
                  <a:pt x="48335" y="595835"/>
                  <a:pt x="48335" y="513799"/>
                </a:cubicBezTo>
                <a:cubicBezTo>
                  <a:pt x="48335" y="146800"/>
                  <a:pt x="48335" y="146800"/>
                  <a:pt x="48335" y="146800"/>
                </a:cubicBezTo>
                <a:cubicBezTo>
                  <a:pt x="48335" y="64765"/>
                  <a:pt x="117686" y="0"/>
                  <a:pt x="200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3" name="Freeform 26">
            <a:extLst>
              <a:ext uri="{FF2B5EF4-FFF2-40B4-BE49-F238E27FC236}">
                <a16:creationId xmlns:a16="http://schemas.microsoft.com/office/drawing/2014/main" id="{EA849791-C20E-410C-9DF2-BC9E20FE9E39}"/>
              </a:ext>
            </a:extLst>
          </p:cNvPr>
          <p:cNvSpPr>
            <a:spLocks/>
          </p:cNvSpPr>
          <p:nvPr/>
        </p:nvSpPr>
        <p:spPr bwMode="auto">
          <a:xfrm>
            <a:off x="5692280" y="3070732"/>
            <a:ext cx="492572" cy="499478"/>
          </a:xfrm>
          <a:custGeom>
            <a:avLst/>
            <a:gdLst>
              <a:gd name="T0" fmla="*/ 114 w 114"/>
              <a:gd name="T1" fmla="*/ 89 h 115"/>
              <a:gd name="T2" fmla="*/ 89 w 114"/>
              <a:gd name="T3" fmla="*/ 115 h 115"/>
              <a:gd name="T4" fmla="*/ 25 w 114"/>
              <a:gd name="T5" fmla="*/ 115 h 115"/>
              <a:gd name="T6" fmla="*/ 0 w 114"/>
              <a:gd name="T7" fmla="*/ 89 h 115"/>
              <a:gd name="T8" fmla="*/ 0 w 114"/>
              <a:gd name="T9" fmla="*/ 26 h 115"/>
              <a:gd name="T10" fmla="*/ 25 w 114"/>
              <a:gd name="T11" fmla="*/ 0 h 115"/>
              <a:gd name="T12" fmla="*/ 89 w 114"/>
              <a:gd name="T13" fmla="*/ 0 h 115"/>
              <a:gd name="T14" fmla="*/ 114 w 114"/>
              <a:gd name="T15" fmla="*/ 26 h 115"/>
              <a:gd name="T16" fmla="*/ 114 w 114"/>
              <a:gd name="T17" fmla="*/ 8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" h="115">
                <a:moveTo>
                  <a:pt x="114" y="89"/>
                </a:moveTo>
                <a:cubicBezTo>
                  <a:pt x="114" y="103"/>
                  <a:pt x="103" y="115"/>
                  <a:pt x="89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11" y="115"/>
                  <a:pt x="0" y="103"/>
                  <a:pt x="0" y="8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1"/>
                  <a:pt x="11" y="0"/>
                  <a:pt x="2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103" y="0"/>
                  <a:pt x="114" y="11"/>
                  <a:pt x="114" y="26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18BADE05-DAA3-4BE9-A168-C30CF36D0A74}"/>
              </a:ext>
            </a:extLst>
          </p:cNvPr>
          <p:cNvSpPr>
            <a:spLocks/>
          </p:cNvSpPr>
          <p:nvPr/>
        </p:nvSpPr>
        <p:spPr bwMode="auto">
          <a:xfrm>
            <a:off x="7294289" y="1912957"/>
            <a:ext cx="835531" cy="3408874"/>
          </a:xfrm>
          <a:custGeom>
            <a:avLst/>
            <a:gdLst>
              <a:gd name="connsiteX0" fmla="*/ 198206 w 835531"/>
              <a:gd name="connsiteY0" fmla="*/ 0 h 3408874"/>
              <a:gd name="connsiteX1" fmla="*/ 649103 w 835531"/>
              <a:gd name="connsiteY1" fmla="*/ 0 h 3408874"/>
              <a:gd name="connsiteX2" fmla="*/ 835531 w 835531"/>
              <a:gd name="connsiteY2" fmla="*/ 181519 h 3408874"/>
              <a:gd name="connsiteX3" fmla="*/ 835531 w 835531"/>
              <a:gd name="connsiteY3" fmla="*/ 630995 h 3408874"/>
              <a:gd name="connsiteX4" fmla="*/ 649103 w 835531"/>
              <a:gd name="connsiteY4" fmla="*/ 812514 h 3408874"/>
              <a:gd name="connsiteX5" fmla="*/ 500272 w 835531"/>
              <a:gd name="connsiteY5" fmla="*/ 812514 h 3408874"/>
              <a:gd name="connsiteX6" fmla="*/ 448840 w 835531"/>
              <a:gd name="connsiteY6" fmla="*/ 812514 h 3408874"/>
              <a:gd name="connsiteX7" fmla="*/ 448840 w 835531"/>
              <a:gd name="connsiteY7" fmla="*/ 1204043 h 3408874"/>
              <a:gd name="connsiteX8" fmla="*/ 448840 w 835531"/>
              <a:gd name="connsiteY8" fmla="*/ 3172086 h 3408874"/>
              <a:gd name="connsiteX9" fmla="*/ 448840 w 835531"/>
              <a:gd name="connsiteY9" fmla="*/ 3206121 h 3408874"/>
              <a:gd name="connsiteX10" fmla="*/ 565989 w 835531"/>
              <a:gd name="connsiteY10" fmla="*/ 3212068 h 3408874"/>
              <a:gd name="connsiteX11" fmla="*/ 814816 w 835531"/>
              <a:gd name="connsiteY11" fmla="*/ 3306446 h 3408874"/>
              <a:gd name="connsiteX12" fmla="*/ 407408 w 835531"/>
              <a:gd name="connsiteY12" fmla="*/ 3408874 h 3408874"/>
              <a:gd name="connsiteX13" fmla="*/ 0 w 835531"/>
              <a:gd name="connsiteY13" fmla="*/ 3306446 h 3408874"/>
              <a:gd name="connsiteX14" fmla="*/ 248827 w 835531"/>
              <a:gd name="connsiteY14" fmla="*/ 3212068 h 3408874"/>
              <a:gd name="connsiteX15" fmla="*/ 398202 w 835531"/>
              <a:gd name="connsiteY15" fmla="*/ 3204486 h 3408874"/>
              <a:gd name="connsiteX16" fmla="*/ 398202 w 835531"/>
              <a:gd name="connsiteY16" fmla="*/ 2735651 h 3408874"/>
              <a:gd name="connsiteX17" fmla="*/ 398202 w 835531"/>
              <a:gd name="connsiteY17" fmla="*/ 893172 h 3408874"/>
              <a:gd name="connsiteX18" fmla="*/ 398202 w 835531"/>
              <a:gd name="connsiteY18" fmla="*/ 812514 h 3408874"/>
              <a:gd name="connsiteX19" fmla="*/ 388428 w 835531"/>
              <a:gd name="connsiteY19" fmla="*/ 812514 h 3408874"/>
              <a:gd name="connsiteX20" fmla="*/ 198206 w 835531"/>
              <a:gd name="connsiteY20" fmla="*/ 812514 h 3408874"/>
              <a:gd name="connsiteX21" fmla="*/ 16113 w 835531"/>
              <a:gd name="connsiteY21" fmla="*/ 630995 h 3408874"/>
              <a:gd name="connsiteX22" fmla="*/ 16113 w 835531"/>
              <a:gd name="connsiteY22" fmla="*/ 181519 h 3408874"/>
              <a:gd name="connsiteX23" fmla="*/ 198206 w 835531"/>
              <a:gd name="connsiteY23" fmla="*/ 0 h 340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35531" h="3408874">
                <a:moveTo>
                  <a:pt x="198206" y="0"/>
                </a:moveTo>
                <a:cubicBezTo>
                  <a:pt x="649103" y="0"/>
                  <a:pt x="649103" y="0"/>
                  <a:pt x="649103" y="0"/>
                </a:cubicBezTo>
                <a:cubicBezTo>
                  <a:pt x="753156" y="0"/>
                  <a:pt x="835531" y="82116"/>
                  <a:pt x="835531" y="181519"/>
                </a:cubicBezTo>
                <a:lnTo>
                  <a:pt x="835531" y="630995"/>
                </a:lnTo>
                <a:cubicBezTo>
                  <a:pt x="835531" y="730398"/>
                  <a:pt x="753156" y="812514"/>
                  <a:pt x="649103" y="812514"/>
                </a:cubicBezTo>
                <a:cubicBezTo>
                  <a:pt x="592741" y="812514"/>
                  <a:pt x="543424" y="812514"/>
                  <a:pt x="500272" y="812514"/>
                </a:cubicBezTo>
                <a:lnTo>
                  <a:pt x="448840" y="812514"/>
                </a:lnTo>
                <a:lnTo>
                  <a:pt x="448840" y="1204043"/>
                </a:lnTo>
                <a:cubicBezTo>
                  <a:pt x="448840" y="2502546"/>
                  <a:pt x="448840" y="2989484"/>
                  <a:pt x="448840" y="3172086"/>
                </a:cubicBezTo>
                <a:lnTo>
                  <a:pt x="448840" y="3206121"/>
                </a:lnTo>
                <a:lnTo>
                  <a:pt x="565989" y="3212068"/>
                </a:lnTo>
                <a:cubicBezTo>
                  <a:pt x="712214" y="3227617"/>
                  <a:pt x="814816" y="3264019"/>
                  <a:pt x="814816" y="3306446"/>
                </a:cubicBezTo>
                <a:cubicBezTo>
                  <a:pt x="814816" y="3363015"/>
                  <a:pt x="632413" y="3408874"/>
                  <a:pt x="407408" y="3408874"/>
                </a:cubicBezTo>
                <a:cubicBezTo>
                  <a:pt x="182403" y="3408874"/>
                  <a:pt x="0" y="3363015"/>
                  <a:pt x="0" y="3306446"/>
                </a:cubicBezTo>
                <a:cubicBezTo>
                  <a:pt x="0" y="3264019"/>
                  <a:pt x="102602" y="3227617"/>
                  <a:pt x="248827" y="3212068"/>
                </a:cubicBezTo>
                <a:lnTo>
                  <a:pt x="398202" y="3204486"/>
                </a:lnTo>
                <a:lnTo>
                  <a:pt x="398202" y="2735651"/>
                </a:lnTo>
                <a:cubicBezTo>
                  <a:pt x="398202" y="1563776"/>
                  <a:pt x="398202" y="1087081"/>
                  <a:pt x="398202" y="893172"/>
                </a:cubicBezTo>
                <a:lnTo>
                  <a:pt x="398202" y="812514"/>
                </a:lnTo>
                <a:lnTo>
                  <a:pt x="388428" y="812514"/>
                </a:lnTo>
                <a:cubicBezTo>
                  <a:pt x="198206" y="812514"/>
                  <a:pt x="198206" y="812514"/>
                  <a:pt x="198206" y="812514"/>
                </a:cubicBezTo>
                <a:cubicBezTo>
                  <a:pt x="98489" y="812514"/>
                  <a:pt x="16113" y="730398"/>
                  <a:pt x="16113" y="630995"/>
                </a:cubicBezTo>
                <a:cubicBezTo>
                  <a:pt x="16113" y="181519"/>
                  <a:pt x="16113" y="181519"/>
                  <a:pt x="16113" y="181519"/>
                </a:cubicBezTo>
                <a:cubicBezTo>
                  <a:pt x="16113" y="82116"/>
                  <a:pt x="98489" y="0"/>
                  <a:pt x="19820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7" name="Freeform 30">
            <a:extLst>
              <a:ext uri="{FF2B5EF4-FFF2-40B4-BE49-F238E27FC236}">
                <a16:creationId xmlns:a16="http://schemas.microsoft.com/office/drawing/2014/main" id="{6EC83C23-5C08-49B4-A0AA-42DA4D6E5987}"/>
              </a:ext>
            </a:extLst>
          </p:cNvPr>
          <p:cNvSpPr>
            <a:spLocks/>
          </p:cNvSpPr>
          <p:nvPr/>
        </p:nvSpPr>
        <p:spPr bwMode="auto">
          <a:xfrm>
            <a:off x="7416282" y="2016536"/>
            <a:ext cx="609961" cy="605358"/>
          </a:xfrm>
          <a:custGeom>
            <a:avLst/>
            <a:gdLst>
              <a:gd name="T0" fmla="*/ 141 w 141"/>
              <a:gd name="T1" fmla="*/ 109 h 140"/>
              <a:gd name="T2" fmla="*/ 109 w 141"/>
              <a:gd name="T3" fmla="*/ 140 h 140"/>
              <a:gd name="T4" fmla="*/ 32 w 141"/>
              <a:gd name="T5" fmla="*/ 140 h 140"/>
              <a:gd name="T6" fmla="*/ 0 w 141"/>
              <a:gd name="T7" fmla="*/ 109 h 140"/>
              <a:gd name="T8" fmla="*/ 0 w 141"/>
              <a:gd name="T9" fmla="*/ 31 h 140"/>
              <a:gd name="T10" fmla="*/ 32 w 141"/>
              <a:gd name="T11" fmla="*/ 0 h 140"/>
              <a:gd name="T12" fmla="*/ 109 w 141"/>
              <a:gd name="T13" fmla="*/ 0 h 140"/>
              <a:gd name="T14" fmla="*/ 141 w 141"/>
              <a:gd name="T15" fmla="*/ 31 h 140"/>
              <a:gd name="T16" fmla="*/ 141 w 141"/>
              <a:gd name="T17" fmla="*/ 10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" h="140">
                <a:moveTo>
                  <a:pt x="141" y="109"/>
                </a:moveTo>
                <a:cubicBezTo>
                  <a:pt x="141" y="126"/>
                  <a:pt x="127" y="140"/>
                  <a:pt x="109" y="140"/>
                </a:cubicBezTo>
                <a:cubicBezTo>
                  <a:pt x="32" y="140"/>
                  <a:pt x="32" y="140"/>
                  <a:pt x="32" y="140"/>
                </a:cubicBezTo>
                <a:cubicBezTo>
                  <a:pt x="14" y="140"/>
                  <a:pt x="0" y="126"/>
                  <a:pt x="0" y="10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27" y="0"/>
                  <a:pt x="141" y="14"/>
                  <a:pt x="141" y="31"/>
                </a:cubicBezTo>
                <a:lnTo>
                  <a:pt x="141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DC77403-DA09-429F-B055-5C8ED480CD45}"/>
              </a:ext>
            </a:extLst>
          </p:cNvPr>
          <p:cNvSpPr>
            <a:spLocks/>
          </p:cNvSpPr>
          <p:nvPr/>
        </p:nvSpPr>
        <p:spPr bwMode="auto">
          <a:xfrm>
            <a:off x="9057420" y="3395276"/>
            <a:ext cx="929902" cy="2577947"/>
          </a:xfrm>
          <a:custGeom>
            <a:avLst/>
            <a:gdLst>
              <a:gd name="connsiteX0" fmla="*/ 215147 w 929902"/>
              <a:gd name="connsiteY0" fmla="*/ 0 h 2577947"/>
              <a:gd name="connsiteX1" fmla="*/ 717059 w 929902"/>
              <a:gd name="connsiteY1" fmla="*/ 0 h 2577947"/>
              <a:gd name="connsiteX2" fmla="*/ 916093 w 929902"/>
              <a:gd name="connsiteY2" fmla="*/ 203423 h 2577947"/>
              <a:gd name="connsiteX3" fmla="*/ 916093 w 929902"/>
              <a:gd name="connsiteY3" fmla="*/ 701160 h 2577947"/>
              <a:gd name="connsiteX4" fmla="*/ 717059 w 929902"/>
              <a:gd name="connsiteY4" fmla="*/ 904583 h 2577947"/>
              <a:gd name="connsiteX5" fmla="*/ 551389 w 929902"/>
              <a:gd name="connsiteY5" fmla="*/ 904583 h 2577947"/>
              <a:gd name="connsiteX6" fmla="*/ 492574 w 929902"/>
              <a:gd name="connsiteY6" fmla="*/ 904583 h 2577947"/>
              <a:gd name="connsiteX7" fmla="*/ 492574 w 929902"/>
              <a:gd name="connsiteY7" fmla="*/ 1140819 h 2577947"/>
              <a:gd name="connsiteX8" fmla="*/ 492574 w 929902"/>
              <a:gd name="connsiteY8" fmla="*/ 2284973 h 2577947"/>
              <a:gd name="connsiteX9" fmla="*/ 492574 w 929902"/>
              <a:gd name="connsiteY9" fmla="*/ 2346167 h 2577947"/>
              <a:gd name="connsiteX10" fmla="*/ 558655 w 929902"/>
              <a:gd name="connsiteY10" fmla="*/ 2347833 h 2577947"/>
              <a:gd name="connsiteX11" fmla="*/ 929902 w 929902"/>
              <a:gd name="connsiteY11" fmla="*/ 2461709 h 2577947"/>
              <a:gd name="connsiteX12" fmla="*/ 464951 w 929902"/>
              <a:gd name="connsiteY12" fmla="*/ 2577947 h 2577947"/>
              <a:gd name="connsiteX13" fmla="*/ 0 w 929902"/>
              <a:gd name="connsiteY13" fmla="*/ 2461709 h 2577947"/>
              <a:gd name="connsiteX14" fmla="*/ 371247 w 929902"/>
              <a:gd name="connsiteY14" fmla="*/ 2347833 h 2577947"/>
              <a:gd name="connsiteX15" fmla="*/ 439633 w 929902"/>
              <a:gd name="connsiteY15" fmla="*/ 2346109 h 2577947"/>
              <a:gd name="connsiteX16" fmla="*/ 439633 w 929902"/>
              <a:gd name="connsiteY16" fmla="*/ 2104784 h 2577947"/>
              <a:gd name="connsiteX17" fmla="*/ 439633 w 929902"/>
              <a:gd name="connsiteY17" fmla="*/ 945163 h 2577947"/>
              <a:gd name="connsiteX18" fmla="*/ 439633 w 929902"/>
              <a:gd name="connsiteY18" fmla="*/ 904583 h 2577947"/>
              <a:gd name="connsiteX19" fmla="*/ 426891 w 929902"/>
              <a:gd name="connsiteY19" fmla="*/ 904583 h 2577947"/>
              <a:gd name="connsiteX20" fmla="*/ 215147 w 929902"/>
              <a:gd name="connsiteY20" fmla="*/ 904583 h 2577947"/>
              <a:gd name="connsiteX21" fmla="*/ 16113 w 929902"/>
              <a:gd name="connsiteY21" fmla="*/ 701160 h 2577947"/>
              <a:gd name="connsiteX22" fmla="*/ 16113 w 929902"/>
              <a:gd name="connsiteY22" fmla="*/ 203423 h 2577947"/>
              <a:gd name="connsiteX23" fmla="*/ 215147 w 929902"/>
              <a:gd name="connsiteY23" fmla="*/ 0 h 2577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29902" h="2577947">
                <a:moveTo>
                  <a:pt x="215147" y="0"/>
                </a:moveTo>
                <a:cubicBezTo>
                  <a:pt x="717059" y="0"/>
                  <a:pt x="717059" y="0"/>
                  <a:pt x="717059" y="0"/>
                </a:cubicBezTo>
                <a:cubicBezTo>
                  <a:pt x="829556" y="0"/>
                  <a:pt x="916093" y="90891"/>
                  <a:pt x="916093" y="203423"/>
                </a:cubicBezTo>
                <a:lnTo>
                  <a:pt x="916093" y="701160"/>
                </a:lnTo>
                <a:cubicBezTo>
                  <a:pt x="916093" y="813692"/>
                  <a:pt x="829556" y="904583"/>
                  <a:pt x="717059" y="904583"/>
                </a:cubicBezTo>
                <a:cubicBezTo>
                  <a:pt x="654320" y="904583"/>
                  <a:pt x="599423" y="904583"/>
                  <a:pt x="551389" y="904583"/>
                </a:cubicBezTo>
                <a:lnTo>
                  <a:pt x="492574" y="904583"/>
                </a:lnTo>
                <a:lnTo>
                  <a:pt x="492574" y="1140819"/>
                </a:lnTo>
                <a:cubicBezTo>
                  <a:pt x="492574" y="1794621"/>
                  <a:pt x="492574" y="2121522"/>
                  <a:pt x="492574" y="2284973"/>
                </a:cubicBezTo>
                <a:lnTo>
                  <a:pt x="492574" y="2346167"/>
                </a:lnTo>
                <a:lnTo>
                  <a:pt x="558655" y="2347833"/>
                </a:lnTo>
                <a:cubicBezTo>
                  <a:pt x="770525" y="2358672"/>
                  <a:pt x="929902" y="2405538"/>
                  <a:pt x="929902" y="2461709"/>
                </a:cubicBezTo>
                <a:cubicBezTo>
                  <a:pt x="929902" y="2525905"/>
                  <a:pt x="721736" y="2577947"/>
                  <a:pt x="464951" y="2577947"/>
                </a:cubicBezTo>
                <a:cubicBezTo>
                  <a:pt x="208166" y="2577947"/>
                  <a:pt x="0" y="2525905"/>
                  <a:pt x="0" y="2461709"/>
                </a:cubicBezTo>
                <a:cubicBezTo>
                  <a:pt x="0" y="2405538"/>
                  <a:pt x="159377" y="2358672"/>
                  <a:pt x="371247" y="2347833"/>
                </a:cubicBezTo>
                <a:lnTo>
                  <a:pt x="439633" y="2346109"/>
                </a:lnTo>
                <a:lnTo>
                  <a:pt x="439633" y="2104784"/>
                </a:lnTo>
                <a:cubicBezTo>
                  <a:pt x="439633" y="1367228"/>
                  <a:pt x="439633" y="1067206"/>
                  <a:pt x="439633" y="945163"/>
                </a:cubicBezTo>
                <a:lnTo>
                  <a:pt x="439633" y="904583"/>
                </a:lnTo>
                <a:lnTo>
                  <a:pt x="426891" y="904583"/>
                </a:lnTo>
                <a:cubicBezTo>
                  <a:pt x="215147" y="904583"/>
                  <a:pt x="215147" y="904583"/>
                  <a:pt x="215147" y="904583"/>
                </a:cubicBezTo>
                <a:cubicBezTo>
                  <a:pt x="106976" y="904583"/>
                  <a:pt x="16113" y="813692"/>
                  <a:pt x="16113" y="701160"/>
                </a:cubicBezTo>
                <a:cubicBezTo>
                  <a:pt x="16113" y="203423"/>
                  <a:pt x="16113" y="203423"/>
                  <a:pt x="16113" y="203423"/>
                </a:cubicBezTo>
                <a:cubicBezTo>
                  <a:pt x="16113" y="90891"/>
                  <a:pt x="106976" y="0"/>
                  <a:pt x="215147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1" name="Freeform 34">
            <a:extLst>
              <a:ext uri="{FF2B5EF4-FFF2-40B4-BE49-F238E27FC236}">
                <a16:creationId xmlns:a16="http://schemas.microsoft.com/office/drawing/2014/main" id="{D16A31EF-F23A-4E96-A06A-22035FF523A8}"/>
              </a:ext>
            </a:extLst>
          </p:cNvPr>
          <p:cNvSpPr>
            <a:spLocks/>
          </p:cNvSpPr>
          <p:nvPr/>
        </p:nvSpPr>
        <p:spPr bwMode="auto">
          <a:xfrm>
            <a:off x="9186317" y="3508062"/>
            <a:ext cx="674410" cy="679013"/>
          </a:xfrm>
          <a:custGeom>
            <a:avLst/>
            <a:gdLst>
              <a:gd name="T0" fmla="*/ 156 w 156"/>
              <a:gd name="T1" fmla="*/ 122 h 157"/>
              <a:gd name="T2" fmla="*/ 121 w 156"/>
              <a:gd name="T3" fmla="*/ 157 h 157"/>
              <a:gd name="T4" fmla="*/ 35 w 156"/>
              <a:gd name="T5" fmla="*/ 157 h 157"/>
              <a:gd name="T6" fmla="*/ 0 w 156"/>
              <a:gd name="T7" fmla="*/ 122 h 157"/>
              <a:gd name="T8" fmla="*/ 0 w 156"/>
              <a:gd name="T9" fmla="*/ 35 h 157"/>
              <a:gd name="T10" fmla="*/ 35 w 156"/>
              <a:gd name="T11" fmla="*/ 0 h 157"/>
              <a:gd name="T12" fmla="*/ 121 w 156"/>
              <a:gd name="T13" fmla="*/ 0 h 157"/>
              <a:gd name="T14" fmla="*/ 156 w 156"/>
              <a:gd name="T15" fmla="*/ 35 h 157"/>
              <a:gd name="T16" fmla="*/ 156 w 156"/>
              <a:gd name="T17" fmla="*/ 12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157">
                <a:moveTo>
                  <a:pt x="156" y="122"/>
                </a:moveTo>
                <a:cubicBezTo>
                  <a:pt x="156" y="141"/>
                  <a:pt x="141" y="157"/>
                  <a:pt x="121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16" y="157"/>
                  <a:pt x="0" y="141"/>
                  <a:pt x="0" y="122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6" y="0"/>
                  <a:pt x="35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41" y="0"/>
                  <a:pt x="156" y="16"/>
                  <a:pt x="156" y="35"/>
                </a:cubicBezTo>
                <a:lnTo>
                  <a:pt x="156" y="1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BB0C7FD-5F2D-437B-8D32-5E442B4A6C17}"/>
              </a:ext>
            </a:extLst>
          </p:cNvPr>
          <p:cNvSpPr txBox="1"/>
          <p:nvPr/>
        </p:nvSpPr>
        <p:spPr>
          <a:xfrm>
            <a:off x="3887719" y="726181"/>
            <a:ext cx="14642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4400BA9-C17A-4C7D-8F18-D589E1019E53}"/>
              </a:ext>
            </a:extLst>
          </p:cNvPr>
          <p:cNvSpPr txBox="1"/>
          <p:nvPr/>
        </p:nvSpPr>
        <p:spPr>
          <a:xfrm>
            <a:off x="4902485" y="1962214"/>
            <a:ext cx="14642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B032E42-8ABF-49B6-9F8A-A41B63928A93}"/>
              </a:ext>
            </a:extLst>
          </p:cNvPr>
          <p:cNvSpPr txBox="1"/>
          <p:nvPr/>
        </p:nvSpPr>
        <p:spPr>
          <a:xfrm>
            <a:off x="6366689" y="3105028"/>
            <a:ext cx="14642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EF23938-2DD4-4484-9AC3-24EAB6519430}"/>
              </a:ext>
            </a:extLst>
          </p:cNvPr>
          <p:cNvSpPr txBox="1"/>
          <p:nvPr/>
        </p:nvSpPr>
        <p:spPr>
          <a:xfrm>
            <a:off x="8252229" y="2103772"/>
            <a:ext cx="14642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2DDD0DC-2D4B-4722-87B5-FEB9E37F698A}"/>
              </a:ext>
            </a:extLst>
          </p:cNvPr>
          <p:cNvSpPr txBox="1"/>
          <p:nvPr/>
        </p:nvSpPr>
        <p:spPr>
          <a:xfrm>
            <a:off x="10098807" y="3632125"/>
            <a:ext cx="1464204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4133705-3A44-4DD6-87E4-AADD554AD628}"/>
              </a:ext>
            </a:extLst>
          </p:cNvPr>
          <p:cNvGrpSpPr/>
          <p:nvPr/>
        </p:nvGrpSpPr>
        <p:grpSpPr>
          <a:xfrm>
            <a:off x="5794897" y="3176802"/>
            <a:ext cx="287338" cy="287338"/>
            <a:chOff x="4319588" y="2492375"/>
            <a:chExt cx="287338" cy="287338"/>
          </a:xfr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22" name="Freeform 372">
              <a:extLst>
                <a:ext uri="{FF2B5EF4-FFF2-40B4-BE49-F238E27FC236}">
                  <a16:creationId xmlns:a16="http://schemas.microsoft.com/office/drawing/2014/main" id="{3267A44F-158E-446B-A733-1AEA3705B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73">
              <a:extLst>
                <a:ext uri="{FF2B5EF4-FFF2-40B4-BE49-F238E27FC236}">
                  <a16:creationId xmlns:a16="http://schemas.microsoft.com/office/drawing/2014/main" id="{0A16245D-66EA-437C-B7AE-5CA3A78A1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69F0DA6-7FDD-438C-9D97-4B34F1B9D9EB}"/>
              </a:ext>
            </a:extLst>
          </p:cNvPr>
          <p:cNvGrpSpPr/>
          <p:nvPr/>
        </p:nvGrpSpPr>
        <p:grpSpPr>
          <a:xfrm>
            <a:off x="7577593" y="2175546"/>
            <a:ext cx="287338" cy="287338"/>
            <a:chOff x="4319588" y="4213225"/>
            <a:chExt cx="287338" cy="287338"/>
          </a:xfrm>
          <a:solidFill>
            <a:schemeClr val="accent4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25" name="Freeform 421">
              <a:extLst>
                <a:ext uri="{FF2B5EF4-FFF2-40B4-BE49-F238E27FC236}">
                  <a16:creationId xmlns:a16="http://schemas.microsoft.com/office/drawing/2014/main" id="{ED8BFC4A-AD7A-450C-9436-61A3550C9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22">
              <a:extLst>
                <a:ext uri="{FF2B5EF4-FFF2-40B4-BE49-F238E27FC236}">
                  <a16:creationId xmlns:a16="http://schemas.microsoft.com/office/drawing/2014/main" id="{514E4520-CDE0-4A68-84FA-8F1880A84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3">
              <a:extLst>
                <a:ext uri="{FF2B5EF4-FFF2-40B4-BE49-F238E27FC236}">
                  <a16:creationId xmlns:a16="http://schemas.microsoft.com/office/drawing/2014/main" id="{A3B90E14-F378-48A9-929F-250A85CD4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2F98B69-A4D1-4FD8-8119-0638EC45F3A5}"/>
              </a:ext>
            </a:extLst>
          </p:cNvPr>
          <p:cNvGrpSpPr/>
          <p:nvPr/>
        </p:nvGrpSpPr>
        <p:grpSpPr>
          <a:xfrm>
            <a:off x="3325133" y="799543"/>
            <a:ext cx="287338" cy="284163"/>
            <a:chOff x="2598738" y="1919288"/>
            <a:chExt cx="287338" cy="284163"/>
          </a:xfrm>
          <a:solidFill>
            <a:schemeClr val="accent1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29" name="Freeform 505">
              <a:extLst>
                <a:ext uri="{FF2B5EF4-FFF2-40B4-BE49-F238E27FC236}">
                  <a16:creationId xmlns:a16="http://schemas.microsoft.com/office/drawing/2014/main" id="{B56EFDA4-2C1A-4566-A875-C85CAC088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1982788"/>
              <a:ext cx="142875" cy="220663"/>
            </a:xfrm>
            <a:custGeom>
              <a:avLst/>
              <a:gdLst>
                <a:gd name="T0" fmla="*/ 121 w 452"/>
                <a:gd name="T1" fmla="*/ 172 h 695"/>
                <a:gd name="T2" fmla="*/ 122 w 452"/>
                <a:gd name="T3" fmla="*/ 169 h 695"/>
                <a:gd name="T4" fmla="*/ 123 w 452"/>
                <a:gd name="T5" fmla="*/ 166 h 695"/>
                <a:gd name="T6" fmla="*/ 125 w 452"/>
                <a:gd name="T7" fmla="*/ 163 h 695"/>
                <a:gd name="T8" fmla="*/ 127 w 452"/>
                <a:gd name="T9" fmla="*/ 160 h 695"/>
                <a:gd name="T10" fmla="*/ 131 w 452"/>
                <a:gd name="T11" fmla="*/ 158 h 695"/>
                <a:gd name="T12" fmla="*/ 134 w 452"/>
                <a:gd name="T13" fmla="*/ 157 h 695"/>
                <a:gd name="T14" fmla="*/ 138 w 452"/>
                <a:gd name="T15" fmla="*/ 158 h 695"/>
                <a:gd name="T16" fmla="*/ 142 w 452"/>
                <a:gd name="T17" fmla="*/ 159 h 695"/>
                <a:gd name="T18" fmla="*/ 352 w 452"/>
                <a:gd name="T19" fmla="*/ 250 h 695"/>
                <a:gd name="T20" fmla="*/ 357 w 452"/>
                <a:gd name="T21" fmla="*/ 252 h 695"/>
                <a:gd name="T22" fmla="*/ 359 w 452"/>
                <a:gd name="T23" fmla="*/ 255 h 695"/>
                <a:gd name="T24" fmla="*/ 361 w 452"/>
                <a:gd name="T25" fmla="*/ 259 h 695"/>
                <a:gd name="T26" fmla="*/ 362 w 452"/>
                <a:gd name="T27" fmla="*/ 263 h 695"/>
                <a:gd name="T28" fmla="*/ 362 w 452"/>
                <a:gd name="T29" fmla="*/ 459 h 695"/>
                <a:gd name="T30" fmla="*/ 361 w 452"/>
                <a:gd name="T31" fmla="*/ 463 h 695"/>
                <a:gd name="T32" fmla="*/ 360 w 452"/>
                <a:gd name="T33" fmla="*/ 466 h 695"/>
                <a:gd name="T34" fmla="*/ 358 w 452"/>
                <a:gd name="T35" fmla="*/ 469 h 695"/>
                <a:gd name="T36" fmla="*/ 354 w 452"/>
                <a:gd name="T37" fmla="*/ 472 h 695"/>
                <a:gd name="T38" fmla="*/ 351 w 452"/>
                <a:gd name="T39" fmla="*/ 474 h 695"/>
                <a:gd name="T40" fmla="*/ 347 w 452"/>
                <a:gd name="T41" fmla="*/ 474 h 695"/>
                <a:gd name="T42" fmla="*/ 344 w 452"/>
                <a:gd name="T43" fmla="*/ 474 h 695"/>
                <a:gd name="T44" fmla="*/ 340 w 452"/>
                <a:gd name="T45" fmla="*/ 473 h 695"/>
                <a:gd name="T46" fmla="*/ 130 w 452"/>
                <a:gd name="T47" fmla="*/ 383 h 695"/>
                <a:gd name="T48" fmla="*/ 126 w 452"/>
                <a:gd name="T49" fmla="*/ 380 h 695"/>
                <a:gd name="T50" fmla="*/ 123 w 452"/>
                <a:gd name="T51" fmla="*/ 377 h 695"/>
                <a:gd name="T52" fmla="*/ 122 w 452"/>
                <a:gd name="T53" fmla="*/ 373 h 695"/>
                <a:gd name="T54" fmla="*/ 121 w 452"/>
                <a:gd name="T55" fmla="*/ 369 h 695"/>
                <a:gd name="T56" fmla="*/ 121 w 452"/>
                <a:gd name="T57" fmla="*/ 172 h 695"/>
                <a:gd name="T58" fmla="*/ 0 w 452"/>
                <a:gd name="T59" fmla="*/ 474 h 695"/>
                <a:gd name="T60" fmla="*/ 0 w 452"/>
                <a:gd name="T61" fmla="*/ 478 h 695"/>
                <a:gd name="T62" fmla="*/ 3 w 452"/>
                <a:gd name="T63" fmla="*/ 482 h 695"/>
                <a:gd name="T64" fmla="*/ 6 w 452"/>
                <a:gd name="T65" fmla="*/ 485 h 695"/>
                <a:gd name="T66" fmla="*/ 9 w 452"/>
                <a:gd name="T67" fmla="*/ 488 h 695"/>
                <a:gd name="T68" fmla="*/ 452 w 452"/>
                <a:gd name="T69" fmla="*/ 695 h 695"/>
                <a:gd name="T70" fmla="*/ 452 w 452"/>
                <a:gd name="T71" fmla="*/ 685 h 695"/>
                <a:gd name="T72" fmla="*/ 452 w 452"/>
                <a:gd name="T73" fmla="*/ 661 h 695"/>
                <a:gd name="T74" fmla="*/ 452 w 452"/>
                <a:gd name="T75" fmla="*/ 198 h 695"/>
                <a:gd name="T76" fmla="*/ 452 w 452"/>
                <a:gd name="T77" fmla="*/ 198 h 695"/>
                <a:gd name="T78" fmla="*/ 0 w 452"/>
                <a:gd name="T79" fmla="*/ 0 h 695"/>
                <a:gd name="T80" fmla="*/ 0 w 452"/>
                <a:gd name="T81" fmla="*/ 47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695">
                  <a:moveTo>
                    <a:pt x="121" y="172"/>
                  </a:moveTo>
                  <a:lnTo>
                    <a:pt x="122" y="169"/>
                  </a:lnTo>
                  <a:lnTo>
                    <a:pt x="123" y="166"/>
                  </a:lnTo>
                  <a:lnTo>
                    <a:pt x="125" y="163"/>
                  </a:lnTo>
                  <a:lnTo>
                    <a:pt x="127" y="160"/>
                  </a:lnTo>
                  <a:lnTo>
                    <a:pt x="131" y="158"/>
                  </a:lnTo>
                  <a:lnTo>
                    <a:pt x="134" y="157"/>
                  </a:lnTo>
                  <a:lnTo>
                    <a:pt x="138" y="158"/>
                  </a:lnTo>
                  <a:lnTo>
                    <a:pt x="142" y="159"/>
                  </a:lnTo>
                  <a:lnTo>
                    <a:pt x="352" y="250"/>
                  </a:lnTo>
                  <a:lnTo>
                    <a:pt x="357" y="252"/>
                  </a:lnTo>
                  <a:lnTo>
                    <a:pt x="359" y="255"/>
                  </a:lnTo>
                  <a:lnTo>
                    <a:pt x="361" y="259"/>
                  </a:lnTo>
                  <a:lnTo>
                    <a:pt x="362" y="263"/>
                  </a:lnTo>
                  <a:lnTo>
                    <a:pt x="362" y="459"/>
                  </a:lnTo>
                  <a:lnTo>
                    <a:pt x="361" y="463"/>
                  </a:lnTo>
                  <a:lnTo>
                    <a:pt x="360" y="466"/>
                  </a:lnTo>
                  <a:lnTo>
                    <a:pt x="358" y="469"/>
                  </a:lnTo>
                  <a:lnTo>
                    <a:pt x="354" y="472"/>
                  </a:lnTo>
                  <a:lnTo>
                    <a:pt x="351" y="474"/>
                  </a:lnTo>
                  <a:lnTo>
                    <a:pt x="347" y="474"/>
                  </a:lnTo>
                  <a:lnTo>
                    <a:pt x="344" y="474"/>
                  </a:lnTo>
                  <a:lnTo>
                    <a:pt x="340" y="473"/>
                  </a:lnTo>
                  <a:lnTo>
                    <a:pt x="130" y="383"/>
                  </a:lnTo>
                  <a:lnTo>
                    <a:pt x="126" y="380"/>
                  </a:lnTo>
                  <a:lnTo>
                    <a:pt x="123" y="377"/>
                  </a:lnTo>
                  <a:lnTo>
                    <a:pt x="122" y="373"/>
                  </a:lnTo>
                  <a:lnTo>
                    <a:pt x="121" y="369"/>
                  </a:lnTo>
                  <a:lnTo>
                    <a:pt x="121" y="172"/>
                  </a:lnTo>
                  <a:close/>
                  <a:moveTo>
                    <a:pt x="0" y="474"/>
                  </a:moveTo>
                  <a:lnTo>
                    <a:pt x="0" y="478"/>
                  </a:lnTo>
                  <a:lnTo>
                    <a:pt x="3" y="482"/>
                  </a:lnTo>
                  <a:lnTo>
                    <a:pt x="6" y="485"/>
                  </a:lnTo>
                  <a:lnTo>
                    <a:pt x="9" y="488"/>
                  </a:lnTo>
                  <a:lnTo>
                    <a:pt x="452" y="695"/>
                  </a:lnTo>
                  <a:lnTo>
                    <a:pt x="452" y="685"/>
                  </a:lnTo>
                  <a:lnTo>
                    <a:pt x="452" y="661"/>
                  </a:lnTo>
                  <a:lnTo>
                    <a:pt x="452" y="198"/>
                  </a:lnTo>
                  <a:lnTo>
                    <a:pt x="452" y="198"/>
                  </a:lnTo>
                  <a:lnTo>
                    <a:pt x="0" y="0"/>
                  </a:lnTo>
                  <a:lnTo>
                    <a:pt x="0" y="4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06">
              <a:extLst>
                <a:ext uri="{FF2B5EF4-FFF2-40B4-BE49-F238E27FC236}">
                  <a16:creationId xmlns:a16="http://schemas.microsoft.com/office/drawing/2014/main" id="{32AE5F72-390F-401E-8A64-A6411DEA4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88" y="1947863"/>
              <a:ext cx="201613" cy="90488"/>
            </a:xfrm>
            <a:custGeom>
              <a:avLst/>
              <a:gdLst>
                <a:gd name="T0" fmla="*/ 212 w 639"/>
                <a:gd name="T1" fmla="*/ 0 h 281"/>
                <a:gd name="T2" fmla="*/ 0 w 639"/>
                <a:gd name="T3" fmla="*/ 85 h 281"/>
                <a:gd name="T4" fmla="*/ 449 w 639"/>
                <a:gd name="T5" fmla="*/ 281 h 281"/>
                <a:gd name="T6" fmla="*/ 639 w 639"/>
                <a:gd name="T7" fmla="*/ 192 h 281"/>
                <a:gd name="T8" fmla="*/ 212 w 63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9" h="281">
                  <a:moveTo>
                    <a:pt x="212" y="0"/>
                  </a:moveTo>
                  <a:lnTo>
                    <a:pt x="0" y="85"/>
                  </a:lnTo>
                  <a:lnTo>
                    <a:pt x="449" y="281"/>
                  </a:lnTo>
                  <a:lnTo>
                    <a:pt x="639" y="19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07">
              <a:extLst>
                <a:ext uri="{FF2B5EF4-FFF2-40B4-BE49-F238E27FC236}">
                  <a16:creationId xmlns:a16="http://schemas.microsoft.com/office/drawing/2014/main" id="{CAC65436-63AF-40CF-BBA5-89DD74849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1984375"/>
              <a:ext cx="134938" cy="219075"/>
            </a:xfrm>
            <a:custGeom>
              <a:avLst/>
              <a:gdLst>
                <a:gd name="T0" fmla="*/ 0 w 421"/>
                <a:gd name="T1" fmla="*/ 196 h 693"/>
                <a:gd name="T2" fmla="*/ 0 w 421"/>
                <a:gd name="T3" fmla="*/ 659 h 693"/>
                <a:gd name="T4" fmla="*/ 0 w 421"/>
                <a:gd name="T5" fmla="*/ 684 h 693"/>
                <a:gd name="T6" fmla="*/ 0 w 421"/>
                <a:gd name="T7" fmla="*/ 693 h 693"/>
                <a:gd name="T8" fmla="*/ 413 w 421"/>
                <a:gd name="T9" fmla="*/ 487 h 693"/>
                <a:gd name="T10" fmla="*/ 416 w 421"/>
                <a:gd name="T11" fmla="*/ 483 h 693"/>
                <a:gd name="T12" fmla="*/ 419 w 421"/>
                <a:gd name="T13" fmla="*/ 481 h 693"/>
                <a:gd name="T14" fmla="*/ 420 w 421"/>
                <a:gd name="T15" fmla="*/ 477 h 693"/>
                <a:gd name="T16" fmla="*/ 421 w 421"/>
                <a:gd name="T17" fmla="*/ 473 h 693"/>
                <a:gd name="T18" fmla="*/ 421 w 421"/>
                <a:gd name="T19" fmla="*/ 0 h 693"/>
                <a:gd name="T20" fmla="*/ 0 w 421"/>
                <a:gd name="T21" fmla="*/ 19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693">
                  <a:moveTo>
                    <a:pt x="0" y="196"/>
                  </a:moveTo>
                  <a:lnTo>
                    <a:pt x="0" y="659"/>
                  </a:lnTo>
                  <a:lnTo>
                    <a:pt x="0" y="684"/>
                  </a:lnTo>
                  <a:lnTo>
                    <a:pt x="0" y="693"/>
                  </a:lnTo>
                  <a:lnTo>
                    <a:pt x="413" y="487"/>
                  </a:lnTo>
                  <a:lnTo>
                    <a:pt x="416" y="483"/>
                  </a:lnTo>
                  <a:lnTo>
                    <a:pt x="419" y="481"/>
                  </a:lnTo>
                  <a:lnTo>
                    <a:pt x="420" y="477"/>
                  </a:lnTo>
                  <a:lnTo>
                    <a:pt x="421" y="473"/>
                  </a:lnTo>
                  <a:lnTo>
                    <a:pt x="421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08">
              <a:extLst>
                <a:ext uri="{FF2B5EF4-FFF2-40B4-BE49-F238E27FC236}">
                  <a16:creationId xmlns:a16="http://schemas.microsoft.com/office/drawing/2014/main" id="{505FB15D-E3DF-4DE7-BF15-81284A17B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1919288"/>
              <a:ext cx="195263" cy="85725"/>
            </a:xfrm>
            <a:custGeom>
              <a:avLst/>
              <a:gdLst>
                <a:gd name="T0" fmla="*/ 618 w 618"/>
                <a:gd name="T1" fmla="*/ 178 h 269"/>
                <a:gd name="T2" fmla="*/ 203 w 618"/>
                <a:gd name="T3" fmla="*/ 1 h 269"/>
                <a:gd name="T4" fmla="*/ 201 w 618"/>
                <a:gd name="T5" fmla="*/ 0 h 269"/>
                <a:gd name="T6" fmla="*/ 198 w 618"/>
                <a:gd name="T7" fmla="*/ 0 h 269"/>
                <a:gd name="T8" fmla="*/ 195 w 618"/>
                <a:gd name="T9" fmla="*/ 0 h 269"/>
                <a:gd name="T10" fmla="*/ 193 w 618"/>
                <a:gd name="T11" fmla="*/ 1 h 269"/>
                <a:gd name="T12" fmla="*/ 0 w 618"/>
                <a:gd name="T13" fmla="*/ 77 h 269"/>
                <a:gd name="T14" fmla="*/ 423 w 618"/>
                <a:gd name="T15" fmla="*/ 269 h 269"/>
                <a:gd name="T16" fmla="*/ 618 w 618"/>
                <a:gd name="T17" fmla="*/ 17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269">
                  <a:moveTo>
                    <a:pt x="618" y="178"/>
                  </a:moveTo>
                  <a:lnTo>
                    <a:pt x="203" y="1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3" y="1"/>
                  </a:lnTo>
                  <a:lnTo>
                    <a:pt x="0" y="77"/>
                  </a:lnTo>
                  <a:lnTo>
                    <a:pt x="423" y="269"/>
                  </a:lnTo>
                  <a:lnTo>
                    <a:pt x="618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49271C6-B79D-4F4A-BF3C-94861B13B7CA}"/>
              </a:ext>
            </a:extLst>
          </p:cNvPr>
          <p:cNvGrpSpPr/>
          <p:nvPr/>
        </p:nvGrpSpPr>
        <p:grpSpPr>
          <a:xfrm>
            <a:off x="9379854" y="3711043"/>
            <a:ext cx="287337" cy="273050"/>
            <a:chOff x="5465763" y="1358900"/>
            <a:chExt cx="287337" cy="273050"/>
          </a:xfr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34" name="Freeform 567">
              <a:extLst>
                <a:ext uri="{FF2B5EF4-FFF2-40B4-BE49-F238E27FC236}">
                  <a16:creationId xmlns:a16="http://schemas.microsoft.com/office/drawing/2014/main" id="{AB2CC4EA-4F9C-4F59-9942-52E16240E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6413" y="1446213"/>
              <a:ext cx="76200" cy="76200"/>
            </a:xfrm>
            <a:custGeom>
              <a:avLst/>
              <a:gdLst>
                <a:gd name="T0" fmla="*/ 106 w 241"/>
                <a:gd name="T1" fmla="*/ 72 h 241"/>
                <a:gd name="T2" fmla="*/ 108 w 241"/>
                <a:gd name="T3" fmla="*/ 66 h 241"/>
                <a:gd name="T4" fmla="*/ 112 w 241"/>
                <a:gd name="T5" fmla="*/ 63 h 241"/>
                <a:gd name="T6" fmla="*/ 117 w 241"/>
                <a:gd name="T7" fmla="*/ 61 h 241"/>
                <a:gd name="T8" fmla="*/ 124 w 241"/>
                <a:gd name="T9" fmla="*/ 60 h 241"/>
                <a:gd name="T10" fmla="*/ 129 w 241"/>
                <a:gd name="T11" fmla="*/ 63 h 241"/>
                <a:gd name="T12" fmla="*/ 133 w 241"/>
                <a:gd name="T13" fmla="*/ 66 h 241"/>
                <a:gd name="T14" fmla="*/ 136 w 241"/>
                <a:gd name="T15" fmla="*/ 72 h 241"/>
                <a:gd name="T16" fmla="*/ 136 w 241"/>
                <a:gd name="T17" fmla="*/ 165 h 241"/>
                <a:gd name="T18" fmla="*/ 134 w 241"/>
                <a:gd name="T19" fmla="*/ 171 h 241"/>
                <a:gd name="T20" fmla="*/ 131 w 241"/>
                <a:gd name="T21" fmla="*/ 176 h 241"/>
                <a:gd name="T22" fmla="*/ 126 w 241"/>
                <a:gd name="T23" fmla="*/ 179 h 241"/>
                <a:gd name="T24" fmla="*/ 121 w 241"/>
                <a:gd name="T25" fmla="*/ 180 h 241"/>
                <a:gd name="T26" fmla="*/ 115 w 241"/>
                <a:gd name="T27" fmla="*/ 179 h 241"/>
                <a:gd name="T28" fmla="*/ 110 w 241"/>
                <a:gd name="T29" fmla="*/ 176 h 241"/>
                <a:gd name="T30" fmla="*/ 107 w 241"/>
                <a:gd name="T31" fmla="*/ 171 h 241"/>
                <a:gd name="T32" fmla="*/ 106 w 241"/>
                <a:gd name="T33" fmla="*/ 165 h 241"/>
                <a:gd name="T34" fmla="*/ 121 w 241"/>
                <a:gd name="T35" fmla="*/ 241 h 241"/>
                <a:gd name="T36" fmla="*/ 145 w 241"/>
                <a:gd name="T37" fmla="*/ 238 h 241"/>
                <a:gd name="T38" fmla="*/ 168 w 241"/>
                <a:gd name="T39" fmla="*/ 232 h 241"/>
                <a:gd name="T40" fmla="*/ 188 w 241"/>
                <a:gd name="T41" fmla="*/ 220 h 241"/>
                <a:gd name="T42" fmla="*/ 205 w 241"/>
                <a:gd name="T43" fmla="*/ 206 h 241"/>
                <a:gd name="T44" fmla="*/ 220 w 241"/>
                <a:gd name="T45" fmla="*/ 188 h 241"/>
                <a:gd name="T46" fmla="*/ 231 w 241"/>
                <a:gd name="T47" fmla="*/ 167 h 241"/>
                <a:gd name="T48" fmla="*/ 238 w 241"/>
                <a:gd name="T49" fmla="*/ 145 h 241"/>
                <a:gd name="T50" fmla="*/ 241 w 241"/>
                <a:gd name="T51" fmla="*/ 120 h 241"/>
                <a:gd name="T52" fmla="*/ 238 w 241"/>
                <a:gd name="T53" fmla="*/ 96 h 241"/>
                <a:gd name="T54" fmla="*/ 231 w 241"/>
                <a:gd name="T55" fmla="*/ 74 h 241"/>
                <a:gd name="T56" fmla="*/ 220 w 241"/>
                <a:gd name="T57" fmla="*/ 53 h 241"/>
                <a:gd name="T58" fmla="*/ 205 w 241"/>
                <a:gd name="T59" fmla="*/ 35 h 241"/>
                <a:gd name="T60" fmla="*/ 188 w 241"/>
                <a:gd name="T61" fmla="*/ 20 h 241"/>
                <a:gd name="T62" fmla="*/ 168 w 241"/>
                <a:gd name="T63" fmla="*/ 9 h 241"/>
                <a:gd name="T64" fmla="*/ 145 w 241"/>
                <a:gd name="T65" fmla="*/ 2 h 241"/>
                <a:gd name="T66" fmla="*/ 121 w 241"/>
                <a:gd name="T67" fmla="*/ 0 h 241"/>
                <a:gd name="T68" fmla="*/ 96 w 241"/>
                <a:gd name="T69" fmla="*/ 2 h 241"/>
                <a:gd name="T70" fmla="*/ 73 w 241"/>
                <a:gd name="T71" fmla="*/ 9 h 241"/>
                <a:gd name="T72" fmla="*/ 53 w 241"/>
                <a:gd name="T73" fmla="*/ 20 h 241"/>
                <a:gd name="T74" fmla="*/ 36 w 241"/>
                <a:gd name="T75" fmla="*/ 35 h 241"/>
                <a:gd name="T76" fmla="*/ 21 w 241"/>
                <a:gd name="T77" fmla="*/ 53 h 241"/>
                <a:gd name="T78" fmla="*/ 10 w 241"/>
                <a:gd name="T79" fmla="*/ 74 h 241"/>
                <a:gd name="T80" fmla="*/ 3 w 241"/>
                <a:gd name="T81" fmla="*/ 96 h 241"/>
                <a:gd name="T82" fmla="*/ 0 w 241"/>
                <a:gd name="T83" fmla="*/ 120 h 241"/>
                <a:gd name="T84" fmla="*/ 3 w 241"/>
                <a:gd name="T85" fmla="*/ 145 h 241"/>
                <a:gd name="T86" fmla="*/ 10 w 241"/>
                <a:gd name="T87" fmla="*/ 167 h 241"/>
                <a:gd name="T88" fmla="*/ 21 w 241"/>
                <a:gd name="T89" fmla="*/ 188 h 241"/>
                <a:gd name="T90" fmla="*/ 36 w 241"/>
                <a:gd name="T91" fmla="*/ 206 h 241"/>
                <a:gd name="T92" fmla="*/ 53 w 241"/>
                <a:gd name="T93" fmla="*/ 220 h 241"/>
                <a:gd name="T94" fmla="*/ 73 w 241"/>
                <a:gd name="T95" fmla="*/ 232 h 241"/>
                <a:gd name="T96" fmla="*/ 96 w 241"/>
                <a:gd name="T97" fmla="*/ 238 h 241"/>
                <a:gd name="T98" fmla="*/ 121 w 241"/>
                <a:gd name="T9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" h="241">
                  <a:moveTo>
                    <a:pt x="106" y="75"/>
                  </a:moveTo>
                  <a:lnTo>
                    <a:pt x="106" y="72"/>
                  </a:lnTo>
                  <a:lnTo>
                    <a:pt x="107" y="70"/>
                  </a:lnTo>
                  <a:lnTo>
                    <a:pt x="108" y="66"/>
                  </a:lnTo>
                  <a:lnTo>
                    <a:pt x="110" y="64"/>
                  </a:lnTo>
                  <a:lnTo>
                    <a:pt x="112" y="63"/>
                  </a:lnTo>
                  <a:lnTo>
                    <a:pt x="115" y="61"/>
                  </a:lnTo>
                  <a:lnTo>
                    <a:pt x="117" y="61"/>
                  </a:lnTo>
                  <a:lnTo>
                    <a:pt x="121" y="60"/>
                  </a:lnTo>
                  <a:lnTo>
                    <a:pt x="124" y="60"/>
                  </a:lnTo>
                  <a:lnTo>
                    <a:pt x="126" y="61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3" y="66"/>
                  </a:lnTo>
                  <a:lnTo>
                    <a:pt x="134" y="70"/>
                  </a:lnTo>
                  <a:lnTo>
                    <a:pt x="136" y="72"/>
                  </a:lnTo>
                  <a:lnTo>
                    <a:pt x="136" y="75"/>
                  </a:lnTo>
                  <a:lnTo>
                    <a:pt x="136" y="165"/>
                  </a:lnTo>
                  <a:lnTo>
                    <a:pt x="136" y="168"/>
                  </a:lnTo>
                  <a:lnTo>
                    <a:pt x="134" y="171"/>
                  </a:lnTo>
                  <a:lnTo>
                    <a:pt x="133" y="174"/>
                  </a:lnTo>
                  <a:lnTo>
                    <a:pt x="131" y="176"/>
                  </a:lnTo>
                  <a:lnTo>
                    <a:pt x="129" y="178"/>
                  </a:lnTo>
                  <a:lnTo>
                    <a:pt x="126" y="179"/>
                  </a:lnTo>
                  <a:lnTo>
                    <a:pt x="124" y="180"/>
                  </a:lnTo>
                  <a:lnTo>
                    <a:pt x="121" y="180"/>
                  </a:lnTo>
                  <a:lnTo>
                    <a:pt x="117" y="180"/>
                  </a:lnTo>
                  <a:lnTo>
                    <a:pt x="115" y="179"/>
                  </a:lnTo>
                  <a:lnTo>
                    <a:pt x="112" y="178"/>
                  </a:lnTo>
                  <a:lnTo>
                    <a:pt x="110" y="176"/>
                  </a:lnTo>
                  <a:lnTo>
                    <a:pt x="108" y="174"/>
                  </a:lnTo>
                  <a:lnTo>
                    <a:pt x="107" y="171"/>
                  </a:lnTo>
                  <a:lnTo>
                    <a:pt x="106" y="168"/>
                  </a:lnTo>
                  <a:lnTo>
                    <a:pt x="106" y="165"/>
                  </a:lnTo>
                  <a:lnTo>
                    <a:pt x="106" y="75"/>
                  </a:lnTo>
                  <a:close/>
                  <a:moveTo>
                    <a:pt x="121" y="241"/>
                  </a:moveTo>
                  <a:lnTo>
                    <a:pt x="132" y="240"/>
                  </a:lnTo>
                  <a:lnTo>
                    <a:pt x="145" y="238"/>
                  </a:lnTo>
                  <a:lnTo>
                    <a:pt x="156" y="236"/>
                  </a:lnTo>
                  <a:lnTo>
                    <a:pt x="168" y="232"/>
                  </a:lnTo>
                  <a:lnTo>
                    <a:pt x="177" y="226"/>
                  </a:lnTo>
                  <a:lnTo>
                    <a:pt x="188" y="220"/>
                  </a:lnTo>
                  <a:lnTo>
                    <a:pt x="197" y="213"/>
                  </a:lnTo>
                  <a:lnTo>
                    <a:pt x="205" y="206"/>
                  </a:lnTo>
                  <a:lnTo>
                    <a:pt x="214" y="197"/>
                  </a:lnTo>
                  <a:lnTo>
                    <a:pt x="220" y="188"/>
                  </a:lnTo>
                  <a:lnTo>
                    <a:pt x="227" y="178"/>
                  </a:lnTo>
                  <a:lnTo>
                    <a:pt x="231" y="167"/>
                  </a:lnTo>
                  <a:lnTo>
                    <a:pt x="235" y="156"/>
                  </a:lnTo>
                  <a:lnTo>
                    <a:pt x="238" y="145"/>
                  </a:lnTo>
                  <a:lnTo>
                    <a:pt x="241" y="133"/>
                  </a:lnTo>
                  <a:lnTo>
                    <a:pt x="241" y="120"/>
                  </a:lnTo>
                  <a:lnTo>
                    <a:pt x="241" y="108"/>
                  </a:lnTo>
                  <a:lnTo>
                    <a:pt x="238" y="96"/>
                  </a:lnTo>
                  <a:lnTo>
                    <a:pt x="235" y="85"/>
                  </a:lnTo>
                  <a:lnTo>
                    <a:pt x="231" y="74"/>
                  </a:lnTo>
                  <a:lnTo>
                    <a:pt x="227" y="63"/>
                  </a:lnTo>
                  <a:lnTo>
                    <a:pt x="220" y="53"/>
                  </a:lnTo>
                  <a:lnTo>
                    <a:pt x="214" y="44"/>
                  </a:lnTo>
                  <a:lnTo>
                    <a:pt x="205" y="35"/>
                  </a:lnTo>
                  <a:lnTo>
                    <a:pt x="197" y="28"/>
                  </a:lnTo>
                  <a:lnTo>
                    <a:pt x="188" y="20"/>
                  </a:lnTo>
                  <a:lnTo>
                    <a:pt x="177" y="15"/>
                  </a:lnTo>
                  <a:lnTo>
                    <a:pt x="168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1"/>
                  </a:lnTo>
                  <a:lnTo>
                    <a:pt x="121" y="0"/>
                  </a:lnTo>
                  <a:lnTo>
                    <a:pt x="109" y="1"/>
                  </a:lnTo>
                  <a:lnTo>
                    <a:pt x="96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4" y="15"/>
                  </a:lnTo>
                  <a:lnTo>
                    <a:pt x="53" y="20"/>
                  </a:lnTo>
                  <a:lnTo>
                    <a:pt x="44" y="28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1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6" y="85"/>
                  </a:lnTo>
                  <a:lnTo>
                    <a:pt x="3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0" y="133"/>
                  </a:lnTo>
                  <a:lnTo>
                    <a:pt x="3" y="145"/>
                  </a:lnTo>
                  <a:lnTo>
                    <a:pt x="6" y="156"/>
                  </a:lnTo>
                  <a:lnTo>
                    <a:pt x="10" y="167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7" y="197"/>
                  </a:lnTo>
                  <a:lnTo>
                    <a:pt x="36" y="206"/>
                  </a:lnTo>
                  <a:lnTo>
                    <a:pt x="44" y="213"/>
                  </a:lnTo>
                  <a:lnTo>
                    <a:pt x="53" y="220"/>
                  </a:lnTo>
                  <a:lnTo>
                    <a:pt x="64" y="226"/>
                  </a:lnTo>
                  <a:lnTo>
                    <a:pt x="73" y="232"/>
                  </a:lnTo>
                  <a:lnTo>
                    <a:pt x="85" y="236"/>
                  </a:lnTo>
                  <a:lnTo>
                    <a:pt x="96" y="238"/>
                  </a:lnTo>
                  <a:lnTo>
                    <a:pt x="109" y="240"/>
                  </a:lnTo>
                  <a:lnTo>
                    <a:pt x="121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68">
              <a:extLst>
                <a:ext uri="{FF2B5EF4-FFF2-40B4-BE49-F238E27FC236}">
                  <a16:creationId xmlns:a16="http://schemas.microsoft.com/office/drawing/2014/main" id="{356FBCE6-6C3A-43EE-A209-A86CCA097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3563" y="1358900"/>
              <a:ext cx="76200" cy="77788"/>
            </a:xfrm>
            <a:custGeom>
              <a:avLst/>
              <a:gdLst>
                <a:gd name="T0" fmla="*/ 106 w 241"/>
                <a:gd name="T1" fmla="*/ 73 h 242"/>
                <a:gd name="T2" fmla="*/ 108 w 241"/>
                <a:gd name="T3" fmla="*/ 68 h 242"/>
                <a:gd name="T4" fmla="*/ 112 w 241"/>
                <a:gd name="T5" fmla="*/ 64 h 242"/>
                <a:gd name="T6" fmla="*/ 118 w 241"/>
                <a:gd name="T7" fmla="*/ 62 h 242"/>
                <a:gd name="T8" fmla="*/ 123 w 241"/>
                <a:gd name="T9" fmla="*/ 62 h 242"/>
                <a:gd name="T10" fmla="*/ 128 w 241"/>
                <a:gd name="T11" fmla="*/ 64 h 242"/>
                <a:gd name="T12" fmla="*/ 133 w 241"/>
                <a:gd name="T13" fmla="*/ 68 h 242"/>
                <a:gd name="T14" fmla="*/ 135 w 241"/>
                <a:gd name="T15" fmla="*/ 73 h 242"/>
                <a:gd name="T16" fmla="*/ 135 w 241"/>
                <a:gd name="T17" fmla="*/ 167 h 242"/>
                <a:gd name="T18" fmla="*/ 134 w 241"/>
                <a:gd name="T19" fmla="*/ 172 h 242"/>
                <a:gd name="T20" fmla="*/ 130 w 241"/>
                <a:gd name="T21" fmla="*/ 177 h 242"/>
                <a:gd name="T22" fmla="*/ 126 w 241"/>
                <a:gd name="T23" fmla="*/ 181 h 242"/>
                <a:gd name="T24" fmla="*/ 120 w 241"/>
                <a:gd name="T25" fmla="*/ 182 h 242"/>
                <a:gd name="T26" fmla="*/ 114 w 241"/>
                <a:gd name="T27" fmla="*/ 181 h 242"/>
                <a:gd name="T28" fmla="*/ 110 w 241"/>
                <a:gd name="T29" fmla="*/ 177 h 242"/>
                <a:gd name="T30" fmla="*/ 107 w 241"/>
                <a:gd name="T31" fmla="*/ 172 h 242"/>
                <a:gd name="T32" fmla="*/ 105 w 241"/>
                <a:gd name="T33" fmla="*/ 167 h 242"/>
                <a:gd name="T34" fmla="*/ 120 w 241"/>
                <a:gd name="T35" fmla="*/ 242 h 242"/>
                <a:gd name="T36" fmla="*/ 144 w 241"/>
                <a:gd name="T37" fmla="*/ 240 h 242"/>
                <a:gd name="T38" fmla="*/ 167 w 241"/>
                <a:gd name="T39" fmla="*/ 232 h 242"/>
                <a:gd name="T40" fmla="*/ 187 w 241"/>
                <a:gd name="T41" fmla="*/ 221 h 242"/>
                <a:gd name="T42" fmla="*/ 206 w 241"/>
                <a:gd name="T43" fmla="*/ 206 h 242"/>
                <a:gd name="T44" fmla="*/ 221 w 241"/>
                <a:gd name="T45" fmla="*/ 188 h 242"/>
                <a:gd name="T46" fmla="*/ 231 w 241"/>
                <a:gd name="T47" fmla="*/ 168 h 242"/>
                <a:gd name="T48" fmla="*/ 238 w 241"/>
                <a:gd name="T49" fmla="*/ 145 h 242"/>
                <a:gd name="T50" fmla="*/ 241 w 241"/>
                <a:gd name="T51" fmla="*/ 122 h 242"/>
                <a:gd name="T52" fmla="*/ 238 w 241"/>
                <a:gd name="T53" fmla="*/ 97 h 242"/>
                <a:gd name="T54" fmla="*/ 231 w 241"/>
                <a:gd name="T55" fmla="*/ 74 h 242"/>
                <a:gd name="T56" fmla="*/ 221 w 241"/>
                <a:gd name="T57" fmla="*/ 54 h 242"/>
                <a:gd name="T58" fmla="*/ 206 w 241"/>
                <a:gd name="T59" fmla="*/ 36 h 242"/>
                <a:gd name="T60" fmla="*/ 187 w 241"/>
                <a:gd name="T61" fmla="*/ 22 h 242"/>
                <a:gd name="T62" fmla="*/ 167 w 241"/>
                <a:gd name="T63" fmla="*/ 10 h 242"/>
                <a:gd name="T64" fmla="*/ 144 w 241"/>
                <a:gd name="T65" fmla="*/ 4 h 242"/>
                <a:gd name="T66" fmla="*/ 120 w 241"/>
                <a:gd name="T67" fmla="*/ 0 h 242"/>
                <a:gd name="T68" fmla="*/ 96 w 241"/>
                <a:gd name="T69" fmla="*/ 4 h 242"/>
                <a:gd name="T70" fmla="*/ 74 w 241"/>
                <a:gd name="T71" fmla="*/ 10 h 242"/>
                <a:gd name="T72" fmla="*/ 53 w 241"/>
                <a:gd name="T73" fmla="*/ 22 h 242"/>
                <a:gd name="T74" fmla="*/ 35 w 241"/>
                <a:gd name="T75" fmla="*/ 36 h 242"/>
                <a:gd name="T76" fmla="*/ 20 w 241"/>
                <a:gd name="T77" fmla="*/ 54 h 242"/>
                <a:gd name="T78" fmla="*/ 9 w 241"/>
                <a:gd name="T79" fmla="*/ 74 h 242"/>
                <a:gd name="T80" fmla="*/ 2 w 241"/>
                <a:gd name="T81" fmla="*/ 97 h 242"/>
                <a:gd name="T82" fmla="*/ 0 w 241"/>
                <a:gd name="T83" fmla="*/ 122 h 242"/>
                <a:gd name="T84" fmla="*/ 2 w 241"/>
                <a:gd name="T85" fmla="*/ 145 h 242"/>
                <a:gd name="T86" fmla="*/ 9 w 241"/>
                <a:gd name="T87" fmla="*/ 168 h 242"/>
                <a:gd name="T88" fmla="*/ 20 w 241"/>
                <a:gd name="T89" fmla="*/ 188 h 242"/>
                <a:gd name="T90" fmla="*/ 35 w 241"/>
                <a:gd name="T91" fmla="*/ 206 h 242"/>
                <a:gd name="T92" fmla="*/ 53 w 241"/>
                <a:gd name="T93" fmla="*/ 221 h 242"/>
                <a:gd name="T94" fmla="*/ 74 w 241"/>
                <a:gd name="T95" fmla="*/ 232 h 242"/>
                <a:gd name="T96" fmla="*/ 96 w 241"/>
                <a:gd name="T97" fmla="*/ 240 h 242"/>
                <a:gd name="T98" fmla="*/ 120 w 241"/>
                <a:gd name="T9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" h="242">
                  <a:moveTo>
                    <a:pt x="105" y="77"/>
                  </a:moveTo>
                  <a:lnTo>
                    <a:pt x="106" y="73"/>
                  </a:lnTo>
                  <a:lnTo>
                    <a:pt x="107" y="70"/>
                  </a:lnTo>
                  <a:lnTo>
                    <a:pt x="108" y="68"/>
                  </a:lnTo>
                  <a:lnTo>
                    <a:pt x="110" y="66"/>
                  </a:lnTo>
                  <a:lnTo>
                    <a:pt x="112" y="64"/>
                  </a:lnTo>
                  <a:lnTo>
                    <a:pt x="114" y="63"/>
                  </a:lnTo>
                  <a:lnTo>
                    <a:pt x="118" y="62"/>
                  </a:lnTo>
                  <a:lnTo>
                    <a:pt x="120" y="62"/>
                  </a:lnTo>
                  <a:lnTo>
                    <a:pt x="123" y="62"/>
                  </a:lnTo>
                  <a:lnTo>
                    <a:pt x="126" y="63"/>
                  </a:lnTo>
                  <a:lnTo>
                    <a:pt x="128" y="64"/>
                  </a:lnTo>
                  <a:lnTo>
                    <a:pt x="130" y="66"/>
                  </a:lnTo>
                  <a:lnTo>
                    <a:pt x="133" y="68"/>
                  </a:lnTo>
                  <a:lnTo>
                    <a:pt x="134" y="70"/>
                  </a:lnTo>
                  <a:lnTo>
                    <a:pt x="135" y="73"/>
                  </a:lnTo>
                  <a:lnTo>
                    <a:pt x="135" y="7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4" y="172"/>
                  </a:lnTo>
                  <a:lnTo>
                    <a:pt x="133" y="175"/>
                  </a:lnTo>
                  <a:lnTo>
                    <a:pt x="130" y="177"/>
                  </a:lnTo>
                  <a:lnTo>
                    <a:pt x="128" y="178"/>
                  </a:lnTo>
                  <a:lnTo>
                    <a:pt x="126" y="181"/>
                  </a:lnTo>
                  <a:lnTo>
                    <a:pt x="123" y="182"/>
                  </a:lnTo>
                  <a:lnTo>
                    <a:pt x="120" y="182"/>
                  </a:lnTo>
                  <a:lnTo>
                    <a:pt x="118" y="182"/>
                  </a:lnTo>
                  <a:lnTo>
                    <a:pt x="114" y="181"/>
                  </a:lnTo>
                  <a:lnTo>
                    <a:pt x="112" y="178"/>
                  </a:lnTo>
                  <a:lnTo>
                    <a:pt x="110" y="177"/>
                  </a:lnTo>
                  <a:lnTo>
                    <a:pt x="108" y="175"/>
                  </a:lnTo>
                  <a:lnTo>
                    <a:pt x="107" y="172"/>
                  </a:lnTo>
                  <a:lnTo>
                    <a:pt x="106" y="170"/>
                  </a:lnTo>
                  <a:lnTo>
                    <a:pt x="105" y="167"/>
                  </a:lnTo>
                  <a:lnTo>
                    <a:pt x="105" y="77"/>
                  </a:lnTo>
                  <a:close/>
                  <a:moveTo>
                    <a:pt x="120" y="242"/>
                  </a:moveTo>
                  <a:lnTo>
                    <a:pt x="133" y="241"/>
                  </a:lnTo>
                  <a:lnTo>
                    <a:pt x="144" y="240"/>
                  </a:lnTo>
                  <a:lnTo>
                    <a:pt x="156" y="236"/>
                  </a:lnTo>
                  <a:lnTo>
                    <a:pt x="167" y="232"/>
                  </a:lnTo>
                  <a:lnTo>
                    <a:pt x="178" y="227"/>
                  </a:lnTo>
                  <a:lnTo>
                    <a:pt x="187" y="221"/>
                  </a:lnTo>
                  <a:lnTo>
                    <a:pt x="197" y="214"/>
                  </a:lnTo>
                  <a:lnTo>
                    <a:pt x="206" y="206"/>
                  </a:lnTo>
                  <a:lnTo>
                    <a:pt x="213" y="198"/>
                  </a:lnTo>
                  <a:lnTo>
                    <a:pt x="221" y="188"/>
                  </a:lnTo>
                  <a:lnTo>
                    <a:pt x="226" y="178"/>
                  </a:lnTo>
                  <a:lnTo>
                    <a:pt x="231" y="168"/>
                  </a:lnTo>
                  <a:lnTo>
                    <a:pt x="236" y="157"/>
                  </a:lnTo>
                  <a:lnTo>
                    <a:pt x="238" y="145"/>
                  </a:lnTo>
                  <a:lnTo>
                    <a:pt x="240" y="133"/>
                  </a:lnTo>
                  <a:lnTo>
                    <a:pt x="241" y="122"/>
                  </a:lnTo>
                  <a:lnTo>
                    <a:pt x="240" y="109"/>
                  </a:lnTo>
                  <a:lnTo>
                    <a:pt x="238" y="97"/>
                  </a:lnTo>
                  <a:lnTo>
                    <a:pt x="236" y="85"/>
                  </a:lnTo>
                  <a:lnTo>
                    <a:pt x="231" y="74"/>
                  </a:lnTo>
                  <a:lnTo>
                    <a:pt x="226" y="64"/>
                  </a:lnTo>
                  <a:lnTo>
                    <a:pt x="221" y="54"/>
                  </a:lnTo>
                  <a:lnTo>
                    <a:pt x="213" y="44"/>
                  </a:lnTo>
                  <a:lnTo>
                    <a:pt x="206" y="36"/>
                  </a:lnTo>
                  <a:lnTo>
                    <a:pt x="197" y="28"/>
                  </a:lnTo>
                  <a:lnTo>
                    <a:pt x="187" y="22"/>
                  </a:lnTo>
                  <a:lnTo>
                    <a:pt x="178" y="15"/>
                  </a:lnTo>
                  <a:lnTo>
                    <a:pt x="167" y="10"/>
                  </a:lnTo>
                  <a:lnTo>
                    <a:pt x="156" y="7"/>
                  </a:lnTo>
                  <a:lnTo>
                    <a:pt x="144" y="4"/>
                  </a:lnTo>
                  <a:lnTo>
                    <a:pt x="133" y="2"/>
                  </a:lnTo>
                  <a:lnTo>
                    <a:pt x="120" y="0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4" y="6"/>
                  </a:lnTo>
                  <a:lnTo>
                    <a:pt x="74" y="10"/>
                  </a:lnTo>
                  <a:lnTo>
                    <a:pt x="63" y="15"/>
                  </a:lnTo>
                  <a:lnTo>
                    <a:pt x="53" y="22"/>
                  </a:lnTo>
                  <a:lnTo>
                    <a:pt x="44" y="28"/>
                  </a:lnTo>
                  <a:lnTo>
                    <a:pt x="35" y="36"/>
                  </a:lnTo>
                  <a:lnTo>
                    <a:pt x="27" y="44"/>
                  </a:lnTo>
                  <a:lnTo>
                    <a:pt x="20" y="54"/>
                  </a:lnTo>
                  <a:lnTo>
                    <a:pt x="15" y="64"/>
                  </a:lnTo>
                  <a:lnTo>
                    <a:pt x="9" y="74"/>
                  </a:lnTo>
                  <a:lnTo>
                    <a:pt x="5" y="85"/>
                  </a:lnTo>
                  <a:lnTo>
                    <a:pt x="2" y="97"/>
                  </a:lnTo>
                  <a:lnTo>
                    <a:pt x="1" y="109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5" y="157"/>
                  </a:lnTo>
                  <a:lnTo>
                    <a:pt x="9" y="168"/>
                  </a:lnTo>
                  <a:lnTo>
                    <a:pt x="15" y="178"/>
                  </a:lnTo>
                  <a:lnTo>
                    <a:pt x="20" y="188"/>
                  </a:lnTo>
                  <a:lnTo>
                    <a:pt x="27" y="198"/>
                  </a:lnTo>
                  <a:lnTo>
                    <a:pt x="35" y="206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84" y="236"/>
                  </a:lnTo>
                  <a:lnTo>
                    <a:pt x="96" y="240"/>
                  </a:lnTo>
                  <a:lnTo>
                    <a:pt x="108" y="241"/>
                  </a:lnTo>
                  <a:lnTo>
                    <a:pt x="120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69">
              <a:extLst>
                <a:ext uri="{FF2B5EF4-FFF2-40B4-BE49-F238E27FC236}">
                  <a16:creationId xmlns:a16="http://schemas.microsoft.com/office/drawing/2014/main" id="{38CFF823-1C3A-49BD-B9D0-0ECA1B1E6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1517650"/>
              <a:ext cx="57150" cy="95250"/>
            </a:xfrm>
            <a:custGeom>
              <a:avLst/>
              <a:gdLst>
                <a:gd name="T0" fmla="*/ 165 w 180"/>
                <a:gd name="T1" fmla="*/ 0 h 302"/>
                <a:gd name="T2" fmla="*/ 15 w 180"/>
                <a:gd name="T3" fmla="*/ 0 h 302"/>
                <a:gd name="T4" fmla="*/ 12 w 180"/>
                <a:gd name="T5" fmla="*/ 0 h 302"/>
                <a:gd name="T6" fmla="*/ 9 w 180"/>
                <a:gd name="T7" fmla="*/ 1 h 302"/>
                <a:gd name="T8" fmla="*/ 6 w 180"/>
                <a:gd name="T9" fmla="*/ 2 h 302"/>
                <a:gd name="T10" fmla="*/ 4 w 180"/>
                <a:gd name="T11" fmla="*/ 4 h 302"/>
                <a:gd name="T12" fmla="*/ 2 w 180"/>
                <a:gd name="T13" fmla="*/ 7 h 302"/>
                <a:gd name="T14" fmla="*/ 1 w 180"/>
                <a:gd name="T15" fmla="*/ 9 h 302"/>
                <a:gd name="T16" fmla="*/ 0 w 180"/>
                <a:gd name="T17" fmla="*/ 12 h 302"/>
                <a:gd name="T18" fmla="*/ 0 w 180"/>
                <a:gd name="T19" fmla="*/ 15 h 302"/>
                <a:gd name="T20" fmla="*/ 0 w 180"/>
                <a:gd name="T21" fmla="*/ 287 h 302"/>
                <a:gd name="T22" fmla="*/ 0 w 180"/>
                <a:gd name="T23" fmla="*/ 289 h 302"/>
                <a:gd name="T24" fmla="*/ 1 w 180"/>
                <a:gd name="T25" fmla="*/ 292 h 302"/>
                <a:gd name="T26" fmla="*/ 2 w 180"/>
                <a:gd name="T27" fmla="*/ 294 h 302"/>
                <a:gd name="T28" fmla="*/ 4 w 180"/>
                <a:gd name="T29" fmla="*/ 296 h 302"/>
                <a:gd name="T30" fmla="*/ 6 w 180"/>
                <a:gd name="T31" fmla="*/ 298 h 302"/>
                <a:gd name="T32" fmla="*/ 9 w 180"/>
                <a:gd name="T33" fmla="*/ 299 h 302"/>
                <a:gd name="T34" fmla="*/ 12 w 180"/>
                <a:gd name="T35" fmla="*/ 301 h 302"/>
                <a:gd name="T36" fmla="*/ 15 w 180"/>
                <a:gd name="T37" fmla="*/ 302 h 302"/>
                <a:gd name="T38" fmla="*/ 165 w 180"/>
                <a:gd name="T39" fmla="*/ 302 h 302"/>
                <a:gd name="T40" fmla="*/ 168 w 180"/>
                <a:gd name="T41" fmla="*/ 301 h 302"/>
                <a:gd name="T42" fmla="*/ 172 w 180"/>
                <a:gd name="T43" fmla="*/ 299 h 302"/>
                <a:gd name="T44" fmla="*/ 174 w 180"/>
                <a:gd name="T45" fmla="*/ 298 h 302"/>
                <a:gd name="T46" fmla="*/ 176 w 180"/>
                <a:gd name="T47" fmla="*/ 296 h 302"/>
                <a:gd name="T48" fmla="*/ 178 w 180"/>
                <a:gd name="T49" fmla="*/ 294 h 302"/>
                <a:gd name="T50" fmla="*/ 179 w 180"/>
                <a:gd name="T51" fmla="*/ 292 h 302"/>
                <a:gd name="T52" fmla="*/ 180 w 180"/>
                <a:gd name="T53" fmla="*/ 289 h 302"/>
                <a:gd name="T54" fmla="*/ 180 w 180"/>
                <a:gd name="T55" fmla="*/ 287 h 302"/>
                <a:gd name="T56" fmla="*/ 180 w 180"/>
                <a:gd name="T57" fmla="*/ 15 h 302"/>
                <a:gd name="T58" fmla="*/ 180 w 180"/>
                <a:gd name="T59" fmla="*/ 12 h 302"/>
                <a:gd name="T60" fmla="*/ 179 w 180"/>
                <a:gd name="T61" fmla="*/ 9 h 302"/>
                <a:gd name="T62" fmla="*/ 178 w 180"/>
                <a:gd name="T63" fmla="*/ 7 h 302"/>
                <a:gd name="T64" fmla="*/ 176 w 180"/>
                <a:gd name="T65" fmla="*/ 4 h 302"/>
                <a:gd name="T66" fmla="*/ 174 w 180"/>
                <a:gd name="T67" fmla="*/ 2 h 302"/>
                <a:gd name="T68" fmla="*/ 172 w 180"/>
                <a:gd name="T69" fmla="*/ 1 h 302"/>
                <a:gd name="T70" fmla="*/ 168 w 180"/>
                <a:gd name="T71" fmla="*/ 0 h 302"/>
                <a:gd name="T72" fmla="*/ 165 w 180"/>
                <a:gd name="T7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302">
                  <a:moveTo>
                    <a:pt x="16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6"/>
                  </a:lnTo>
                  <a:lnTo>
                    <a:pt x="6" y="298"/>
                  </a:lnTo>
                  <a:lnTo>
                    <a:pt x="9" y="299"/>
                  </a:lnTo>
                  <a:lnTo>
                    <a:pt x="12" y="301"/>
                  </a:lnTo>
                  <a:lnTo>
                    <a:pt x="15" y="302"/>
                  </a:lnTo>
                  <a:lnTo>
                    <a:pt x="165" y="302"/>
                  </a:lnTo>
                  <a:lnTo>
                    <a:pt x="168" y="301"/>
                  </a:lnTo>
                  <a:lnTo>
                    <a:pt x="172" y="299"/>
                  </a:lnTo>
                  <a:lnTo>
                    <a:pt x="174" y="298"/>
                  </a:lnTo>
                  <a:lnTo>
                    <a:pt x="176" y="296"/>
                  </a:lnTo>
                  <a:lnTo>
                    <a:pt x="178" y="294"/>
                  </a:lnTo>
                  <a:lnTo>
                    <a:pt x="179" y="292"/>
                  </a:lnTo>
                  <a:lnTo>
                    <a:pt x="180" y="289"/>
                  </a:lnTo>
                  <a:lnTo>
                    <a:pt x="180" y="287"/>
                  </a:lnTo>
                  <a:lnTo>
                    <a:pt x="180" y="15"/>
                  </a:lnTo>
                  <a:lnTo>
                    <a:pt x="180" y="12"/>
                  </a:lnTo>
                  <a:lnTo>
                    <a:pt x="179" y="9"/>
                  </a:lnTo>
                  <a:lnTo>
                    <a:pt x="178" y="7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8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70">
              <a:extLst>
                <a:ext uri="{FF2B5EF4-FFF2-40B4-BE49-F238E27FC236}">
                  <a16:creationId xmlns:a16="http://schemas.microsoft.com/office/drawing/2014/main" id="{66C9B6EA-7C2B-44E5-95C2-11C8B1F09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7675" y="1527175"/>
              <a:ext cx="225425" cy="104775"/>
            </a:xfrm>
            <a:custGeom>
              <a:avLst/>
              <a:gdLst>
                <a:gd name="T0" fmla="*/ 688 w 708"/>
                <a:gd name="T1" fmla="*/ 110 h 331"/>
                <a:gd name="T2" fmla="*/ 665 w 708"/>
                <a:gd name="T3" fmla="*/ 95 h 331"/>
                <a:gd name="T4" fmla="*/ 644 w 708"/>
                <a:gd name="T5" fmla="*/ 87 h 331"/>
                <a:gd name="T6" fmla="*/ 622 w 708"/>
                <a:gd name="T7" fmla="*/ 85 h 331"/>
                <a:gd name="T8" fmla="*/ 583 w 708"/>
                <a:gd name="T9" fmla="*/ 91 h 331"/>
                <a:gd name="T10" fmla="*/ 502 w 708"/>
                <a:gd name="T11" fmla="*/ 137 h 331"/>
                <a:gd name="T12" fmla="*/ 486 w 708"/>
                <a:gd name="T13" fmla="*/ 162 h 331"/>
                <a:gd name="T14" fmla="*/ 468 w 708"/>
                <a:gd name="T15" fmla="*/ 175 h 331"/>
                <a:gd name="T16" fmla="*/ 445 w 708"/>
                <a:gd name="T17" fmla="*/ 180 h 331"/>
                <a:gd name="T18" fmla="*/ 226 w 708"/>
                <a:gd name="T19" fmla="*/ 180 h 331"/>
                <a:gd name="T20" fmla="*/ 218 w 708"/>
                <a:gd name="T21" fmla="*/ 178 h 331"/>
                <a:gd name="T22" fmla="*/ 213 w 708"/>
                <a:gd name="T23" fmla="*/ 172 h 331"/>
                <a:gd name="T24" fmla="*/ 211 w 708"/>
                <a:gd name="T25" fmla="*/ 162 h 331"/>
                <a:gd name="T26" fmla="*/ 216 w 708"/>
                <a:gd name="T27" fmla="*/ 155 h 331"/>
                <a:gd name="T28" fmla="*/ 223 w 708"/>
                <a:gd name="T29" fmla="*/ 151 h 331"/>
                <a:gd name="T30" fmla="*/ 437 w 708"/>
                <a:gd name="T31" fmla="*/ 150 h 331"/>
                <a:gd name="T32" fmla="*/ 461 w 708"/>
                <a:gd name="T33" fmla="*/ 143 h 331"/>
                <a:gd name="T34" fmla="*/ 475 w 708"/>
                <a:gd name="T35" fmla="*/ 122 h 331"/>
                <a:gd name="T36" fmla="*/ 478 w 708"/>
                <a:gd name="T37" fmla="*/ 102 h 331"/>
                <a:gd name="T38" fmla="*/ 470 w 708"/>
                <a:gd name="T39" fmla="*/ 84 h 331"/>
                <a:gd name="T40" fmla="*/ 451 w 708"/>
                <a:gd name="T41" fmla="*/ 67 h 331"/>
                <a:gd name="T42" fmla="*/ 422 w 708"/>
                <a:gd name="T43" fmla="*/ 60 h 331"/>
                <a:gd name="T44" fmla="*/ 389 w 708"/>
                <a:gd name="T45" fmla="*/ 60 h 331"/>
                <a:gd name="T46" fmla="*/ 365 w 708"/>
                <a:gd name="T47" fmla="*/ 60 h 331"/>
                <a:gd name="T48" fmla="*/ 339 w 708"/>
                <a:gd name="T49" fmla="*/ 60 h 331"/>
                <a:gd name="T50" fmla="*/ 307 w 708"/>
                <a:gd name="T51" fmla="*/ 60 h 331"/>
                <a:gd name="T52" fmla="*/ 246 w 708"/>
                <a:gd name="T53" fmla="*/ 24 h 331"/>
                <a:gd name="T54" fmla="*/ 181 w 708"/>
                <a:gd name="T55" fmla="*/ 3 h 331"/>
                <a:gd name="T56" fmla="*/ 15 w 708"/>
                <a:gd name="T57" fmla="*/ 0 h 331"/>
                <a:gd name="T58" fmla="*/ 8 w 708"/>
                <a:gd name="T59" fmla="*/ 2 h 331"/>
                <a:gd name="T60" fmla="*/ 1 w 708"/>
                <a:gd name="T61" fmla="*/ 10 h 331"/>
                <a:gd name="T62" fmla="*/ 0 w 708"/>
                <a:gd name="T63" fmla="*/ 223 h 331"/>
                <a:gd name="T64" fmla="*/ 7 w 708"/>
                <a:gd name="T65" fmla="*/ 236 h 331"/>
                <a:gd name="T66" fmla="*/ 90 w 708"/>
                <a:gd name="T67" fmla="*/ 265 h 331"/>
                <a:gd name="T68" fmla="*/ 205 w 708"/>
                <a:gd name="T69" fmla="*/ 306 h 331"/>
                <a:gd name="T70" fmla="*/ 281 w 708"/>
                <a:gd name="T71" fmla="*/ 328 h 331"/>
                <a:gd name="T72" fmla="*/ 321 w 708"/>
                <a:gd name="T73" fmla="*/ 331 h 331"/>
                <a:gd name="T74" fmla="*/ 348 w 708"/>
                <a:gd name="T75" fmla="*/ 326 h 331"/>
                <a:gd name="T76" fmla="*/ 408 w 708"/>
                <a:gd name="T77" fmla="*/ 303 h 331"/>
                <a:gd name="T78" fmla="*/ 494 w 708"/>
                <a:gd name="T79" fmla="*/ 258 h 331"/>
                <a:gd name="T80" fmla="*/ 557 w 708"/>
                <a:gd name="T81" fmla="*/ 223 h 331"/>
                <a:gd name="T82" fmla="*/ 636 w 708"/>
                <a:gd name="T83" fmla="*/ 181 h 331"/>
                <a:gd name="T84" fmla="*/ 703 w 708"/>
                <a:gd name="T85" fmla="*/ 147 h 331"/>
                <a:gd name="T86" fmla="*/ 708 w 708"/>
                <a:gd name="T87" fmla="*/ 139 h 331"/>
                <a:gd name="T88" fmla="*/ 706 w 708"/>
                <a:gd name="T89" fmla="*/ 1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8" h="331">
                  <a:moveTo>
                    <a:pt x="704" y="125"/>
                  </a:moveTo>
                  <a:lnTo>
                    <a:pt x="695" y="117"/>
                  </a:lnTo>
                  <a:lnTo>
                    <a:pt x="688" y="110"/>
                  </a:lnTo>
                  <a:lnTo>
                    <a:pt x="680" y="104"/>
                  </a:lnTo>
                  <a:lnTo>
                    <a:pt x="673" y="99"/>
                  </a:lnTo>
                  <a:lnTo>
                    <a:pt x="665" y="95"/>
                  </a:lnTo>
                  <a:lnTo>
                    <a:pt x="658" y="91"/>
                  </a:lnTo>
                  <a:lnTo>
                    <a:pt x="650" y="89"/>
                  </a:lnTo>
                  <a:lnTo>
                    <a:pt x="644" y="87"/>
                  </a:lnTo>
                  <a:lnTo>
                    <a:pt x="636" y="85"/>
                  </a:lnTo>
                  <a:lnTo>
                    <a:pt x="629" y="85"/>
                  </a:lnTo>
                  <a:lnTo>
                    <a:pt x="622" y="85"/>
                  </a:lnTo>
                  <a:lnTo>
                    <a:pt x="615" y="85"/>
                  </a:lnTo>
                  <a:lnTo>
                    <a:pt x="599" y="88"/>
                  </a:lnTo>
                  <a:lnTo>
                    <a:pt x="583" y="91"/>
                  </a:lnTo>
                  <a:lnTo>
                    <a:pt x="507" y="115"/>
                  </a:lnTo>
                  <a:lnTo>
                    <a:pt x="505" y="127"/>
                  </a:lnTo>
                  <a:lnTo>
                    <a:pt x="502" y="137"/>
                  </a:lnTo>
                  <a:lnTo>
                    <a:pt x="497" y="147"/>
                  </a:lnTo>
                  <a:lnTo>
                    <a:pt x="491" y="157"/>
                  </a:lnTo>
                  <a:lnTo>
                    <a:pt x="486" y="162"/>
                  </a:lnTo>
                  <a:lnTo>
                    <a:pt x="480" y="166"/>
                  </a:lnTo>
                  <a:lnTo>
                    <a:pt x="474" y="171"/>
                  </a:lnTo>
                  <a:lnTo>
                    <a:pt x="468" y="175"/>
                  </a:lnTo>
                  <a:lnTo>
                    <a:pt x="460" y="177"/>
                  </a:lnTo>
                  <a:lnTo>
                    <a:pt x="453" y="179"/>
                  </a:lnTo>
                  <a:lnTo>
                    <a:pt x="445" y="180"/>
                  </a:lnTo>
                  <a:lnTo>
                    <a:pt x="437" y="180"/>
                  </a:lnTo>
                  <a:lnTo>
                    <a:pt x="422" y="180"/>
                  </a:lnTo>
                  <a:lnTo>
                    <a:pt x="226" y="180"/>
                  </a:lnTo>
                  <a:lnTo>
                    <a:pt x="223" y="180"/>
                  </a:lnTo>
                  <a:lnTo>
                    <a:pt x="220" y="179"/>
                  </a:lnTo>
                  <a:lnTo>
                    <a:pt x="218" y="178"/>
                  </a:lnTo>
                  <a:lnTo>
                    <a:pt x="216" y="176"/>
                  </a:lnTo>
                  <a:lnTo>
                    <a:pt x="214" y="174"/>
                  </a:lnTo>
                  <a:lnTo>
                    <a:pt x="213" y="172"/>
                  </a:lnTo>
                  <a:lnTo>
                    <a:pt x="211" y="169"/>
                  </a:lnTo>
                  <a:lnTo>
                    <a:pt x="211" y="165"/>
                  </a:lnTo>
                  <a:lnTo>
                    <a:pt x="211" y="162"/>
                  </a:lnTo>
                  <a:lnTo>
                    <a:pt x="213" y="160"/>
                  </a:lnTo>
                  <a:lnTo>
                    <a:pt x="214" y="157"/>
                  </a:lnTo>
                  <a:lnTo>
                    <a:pt x="216" y="155"/>
                  </a:lnTo>
                  <a:lnTo>
                    <a:pt x="218" y="154"/>
                  </a:lnTo>
                  <a:lnTo>
                    <a:pt x="220" y="151"/>
                  </a:lnTo>
                  <a:lnTo>
                    <a:pt x="223" y="151"/>
                  </a:lnTo>
                  <a:lnTo>
                    <a:pt x="226" y="150"/>
                  </a:lnTo>
                  <a:lnTo>
                    <a:pt x="422" y="150"/>
                  </a:lnTo>
                  <a:lnTo>
                    <a:pt x="437" y="150"/>
                  </a:lnTo>
                  <a:lnTo>
                    <a:pt x="446" y="149"/>
                  </a:lnTo>
                  <a:lnTo>
                    <a:pt x="455" y="147"/>
                  </a:lnTo>
                  <a:lnTo>
                    <a:pt x="461" y="143"/>
                  </a:lnTo>
                  <a:lnTo>
                    <a:pt x="468" y="137"/>
                  </a:lnTo>
                  <a:lnTo>
                    <a:pt x="472" y="130"/>
                  </a:lnTo>
                  <a:lnTo>
                    <a:pt x="475" y="122"/>
                  </a:lnTo>
                  <a:lnTo>
                    <a:pt x="477" y="114"/>
                  </a:lnTo>
                  <a:lnTo>
                    <a:pt x="478" y="105"/>
                  </a:lnTo>
                  <a:lnTo>
                    <a:pt x="478" y="102"/>
                  </a:lnTo>
                  <a:lnTo>
                    <a:pt x="478" y="98"/>
                  </a:lnTo>
                  <a:lnTo>
                    <a:pt x="474" y="90"/>
                  </a:lnTo>
                  <a:lnTo>
                    <a:pt x="470" y="84"/>
                  </a:lnTo>
                  <a:lnTo>
                    <a:pt x="465" y="76"/>
                  </a:lnTo>
                  <a:lnTo>
                    <a:pt x="458" y="71"/>
                  </a:lnTo>
                  <a:lnTo>
                    <a:pt x="451" y="67"/>
                  </a:lnTo>
                  <a:lnTo>
                    <a:pt x="442" y="63"/>
                  </a:lnTo>
                  <a:lnTo>
                    <a:pt x="432" y="61"/>
                  </a:lnTo>
                  <a:lnTo>
                    <a:pt x="422" y="60"/>
                  </a:lnTo>
                  <a:lnTo>
                    <a:pt x="410" y="60"/>
                  </a:lnTo>
                  <a:lnTo>
                    <a:pt x="399" y="60"/>
                  </a:lnTo>
                  <a:lnTo>
                    <a:pt x="389" y="60"/>
                  </a:lnTo>
                  <a:lnTo>
                    <a:pt x="381" y="60"/>
                  </a:lnTo>
                  <a:lnTo>
                    <a:pt x="373" y="60"/>
                  </a:lnTo>
                  <a:lnTo>
                    <a:pt x="365" y="60"/>
                  </a:lnTo>
                  <a:lnTo>
                    <a:pt x="356" y="60"/>
                  </a:lnTo>
                  <a:lnTo>
                    <a:pt x="349" y="60"/>
                  </a:lnTo>
                  <a:lnTo>
                    <a:pt x="339" y="60"/>
                  </a:lnTo>
                  <a:lnTo>
                    <a:pt x="330" y="60"/>
                  </a:lnTo>
                  <a:lnTo>
                    <a:pt x="320" y="60"/>
                  </a:lnTo>
                  <a:lnTo>
                    <a:pt x="307" y="60"/>
                  </a:lnTo>
                  <a:lnTo>
                    <a:pt x="288" y="46"/>
                  </a:lnTo>
                  <a:lnTo>
                    <a:pt x="267" y="33"/>
                  </a:lnTo>
                  <a:lnTo>
                    <a:pt x="246" y="24"/>
                  </a:lnTo>
                  <a:lnTo>
                    <a:pt x="225" y="15"/>
                  </a:lnTo>
                  <a:lnTo>
                    <a:pt x="204" y="9"/>
                  </a:lnTo>
                  <a:lnTo>
                    <a:pt x="181" y="3"/>
                  </a:lnTo>
                  <a:lnTo>
                    <a:pt x="159" y="1"/>
                  </a:lnTo>
                  <a:lnTo>
                    <a:pt x="13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3"/>
                  </a:lnTo>
                  <a:lnTo>
                    <a:pt x="1" y="229"/>
                  </a:lnTo>
                  <a:lnTo>
                    <a:pt x="3" y="232"/>
                  </a:lnTo>
                  <a:lnTo>
                    <a:pt x="7" y="236"/>
                  </a:lnTo>
                  <a:lnTo>
                    <a:pt x="11" y="238"/>
                  </a:lnTo>
                  <a:lnTo>
                    <a:pt x="53" y="252"/>
                  </a:lnTo>
                  <a:lnTo>
                    <a:pt x="90" y="265"/>
                  </a:lnTo>
                  <a:lnTo>
                    <a:pt x="123" y="277"/>
                  </a:lnTo>
                  <a:lnTo>
                    <a:pt x="154" y="288"/>
                  </a:lnTo>
                  <a:lnTo>
                    <a:pt x="205" y="306"/>
                  </a:lnTo>
                  <a:lnTo>
                    <a:pt x="247" y="320"/>
                  </a:lnTo>
                  <a:lnTo>
                    <a:pt x="264" y="325"/>
                  </a:lnTo>
                  <a:lnTo>
                    <a:pt x="281" y="328"/>
                  </a:lnTo>
                  <a:lnTo>
                    <a:pt x="296" y="331"/>
                  </a:lnTo>
                  <a:lnTo>
                    <a:pt x="311" y="331"/>
                  </a:lnTo>
                  <a:lnTo>
                    <a:pt x="321" y="331"/>
                  </a:lnTo>
                  <a:lnTo>
                    <a:pt x="329" y="329"/>
                  </a:lnTo>
                  <a:lnTo>
                    <a:pt x="338" y="328"/>
                  </a:lnTo>
                  <a:lnTo>
                    <a:pt x="348" y="326"/>
                  </a:lnTo>
                  <a:lnTo>
                    <a:pt x="366" y="321"/>
                  </a:lnTo>
                  <a:lnTo>
                    <a:pt x="386" y="313"/>
                  </a:lnTo>
                  <a:lnTo>
                    <a:pt x="408" y="303"/>
                  </a:lnTo>
                  <a:lnTo>
                    <a:pt x="433" y="291"/>
                  </a:lnTo>
                  <a:lnTo>
                    <a:pt x="461" y="276"/>
                  </a:lnTo>
                  <a:lnTo>
                    <a:pt x="494" y="258"/>
                  </a:lnTo>
                  <a:lnTo>
                    <a:pt x="513" y="247"/>
                  </a:lnTo>
                  <a:lnTo>
                    <a:pt x="533" y="236"/>
                  </a:lnTo>
                  <a:lnTo>
                    <a:pt x="557" y="223"/>
                  </a:lnTo>
                  <a:lnTo>
                    <a:pt x="581" y="210"/>
                  </a:lnTo>
                  <a:lnTo>
                    <a:pt x="607" y="196"/>
                  </a:lnTo>
                  <a:lnTo>
                    <a:pt x="636" y="181"/>
                  </a:lnTo>
                  <a:lnTo>
                    <a:pt x="667" y="165"/>
                  </a:lnTo>
                  <a:lnTo>
                    <a:pt x="699" y="149"/>
                  </a:lnTo>
                  <a:lnTo>
                    <a:pt x="703" y="147"/>
                  </a:lnTo>
                  <a:lnTo>
                    <a:pt x="705" y="145"/>
                  </a:lnTo>
                  <a:lnTo>
                    <a:pt x="707" y="142"/>
                  </a:lnTo>
                  <a:lnTo>
                    <a:pt x="708" y="139"/>
                  </a:lnTo>
                  <a:lnTo>
                    <a:pt x="708" y="134"/>
                  </a:lnTo>
                  <a:lnTo>
                    <a:pt x="707" y="131"/>
                  </a:lnTo>
                  <a:lnTo>
                    <a:pt x="706" y="128"/>
                  </a:lnTo>
                  <a:lnTo>
                    <a:pt x="704" y="125"/>
                  </a:lnTo>
                  <a:lnTo>
                    <a:pt x="704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B6C5285-5150-48A8-B574-96B58A93DC5E}"/>
              </a:ext>
            </a:extLst>
          </p:cNvPr>
          <p:cNvGrpSpPr/>
          <p:nvPr/>
        </p:nvGrpSpPr>
        <p:grpSpPr>
          <a:xfrm>
            <a:off x="4343295" y="2035576"/>
            <a:ext cx="285750" cy="284163"/>
            <a:chOff x="903535" y="4772729"/>
            <a:chExt cx="285750" cy="284163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139" name="Freeform 4389">
              <a:extLst>
                <a:ext uri="{FF2B5EF4-FFF2-40B4-BE49-F238E27FC236}">
                  <a16:creationId xmlns:a16="http://schemas.microsoft.com/office/drawing/2014/main" id="{4F3FBA2C-2DBE-42CC-AFC8-18CAAAFF5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335" y="4853692"/>
              <a:ext cx="184150" cy="161925"/>
            </a:xfrm>
            <a:custGeom>
              <a:avLst/>
              <a:gdLst>
                <a:gd name="T0" fmla="*/ 569 w 582"/>
                <a:gd name="T1" fmla="*/ 477 h 509"/>
                <a:gd name="T2" fmla="*/ 546 w 582"/>
                <a:gd name="T3" fmla="*/ 466 h 509"/>
                <a:gd name="T4" fmla="*/ 529 w 582"/>
                <a:gd name="T5" fmla="*/ 454 h 509"/>
                <a:gd name="T6" fmla="*/ 517 w 582"/>
                <a:gd name="T7" fmla="*/ 441 h 509"/>
                <a:gd name="T8" fmla="*/ 513 w 582"/>
                <a:gd name="T9" fmla="*/ 426 h 509"/>
                <a:gd name="T10" fmla="*/ 513 w 582"/>
                <a:gd name="T11" fmla="*/ 269 h 509"/>
                <a:gd name="T12" fmla="*/ 509 w 582"/>
                <a:gd name="T13" fmla="*/ 237 h 509"/>
                <a:gd name="T14" fmla="*/ 500 w 582"/>
                <a:gd name="T15" fmla="*/ 207 h 509"/>
                <a:gd name="T16" fmla="*/ 487 w 582"/>
                <a:gd name="T17" fmla="*/ 179 h 509"/>
                <a:gd name="T18" fmla="*/ 471 w 582"/>
                <a:gd name="T19" fmla="*/ 154 h 509"/>
                <a:gd name="T20" fmla="*/ 452 w 582"/>
                <a:gd name="T21" fmla="*/ 131 h 509"/>
                <a:gd name="T22" fmla="*/ 428 w 582"/>
                <a:gd name="T23" fmla="*/ 111 h 509"/>
                <a:gd name="T24" fmla="*/ 402 w 582"/>
                <a:gd name="T25" fmla="*/ 94 h 509"/>
                <a:gd name="T26" fmla="*/ 387 w 582"/>
                <a:gd name="T27" fmla="*/ 78 h 509"/>
                <a:gd name="T28" fmla="*/ 381 w 582"/>
                <a:gd name="T29" fmla="*/ 61 h 509"/>
                <a:gd name="T30" fmla="*/ 373 w 582"/>
                <a:gd name="T31" fmla="*/ 46 h 509"/>
                <a:gd name="T32" fmla="*/ 362 w 582"/>
                <a:gd name="T33" fmla="*/ 32 h 509"/>
                <a:gd name="T34" fmla="*/ 350 w 582"/>
                <a:gd name="T35" fmla="*/ 20 h 509"/>
                <a:gd name="T36" fmla="*/ 335 w 582"/>
                <a:gd name="T37" fmla="*/ 10 h 509"/>
                <a:gd name="T38" fmla="*/ 318 w 582"/>
                <a:gd name="T39" fmla="*/ 4 h 509"/>
                <a:gd name="T40" fmla="*/ 301 w 582"/>
                <a:gd name="T41" fmla="*/ 1 h 509"/>
                <a:gd name="T42" fmla="*/ 283 w 582"/>
                <a:gd name="T43" fmla="*/ 1 h 509"/>
                <a:gd name="T44" fmla="*/ 265 w 582"/>
                <a:gd name="T45" fmla="*/ 4 h 509"/>
                <a:gd name="T46" fmla="*/ 249 w 582"/>
                <a:gd name="T47" fmla="*/ 10 h 509"/>
                <a:gd name="T48" fmla="*/ 234 w 582"/>
                <a:gd name="T49" fmla="*/ 20 h 509"/>
                <a:gd name="T50" fmla="*/ 221 w 582"/>
                <a:gd name="T51" fmla="*/ 32 h 509"/>
                <a:gd name="T52" fmla="*/ 210 w 582"/>
                <a:gd name="T53" fmla="*/ 46 h 509"/>
                <a:gd name="T54" fmla="*/ 203 w 582"/>
                <a:gd name="T55" fmla="*/ 61 h 509"/>
                <a:gd name="T56" fmla="*/ 197 w 582"/>
                <a:gd name="T57" fmla="*/ 78 h 509"/>
                <a:gd name="T58" fmla="*/ 181 w 582"/>
                <a:gd name="T59" fmla="*/ 94 h 509"/>
                <a:gd name="T60" fmla="*/ 156 w 582"/>
                <a:gd name="T61" fmla="*/ 111 h 509"/>
                <a:gd name="T62" fmla="*/ 132 w 582"/>
                <a:gd name="T63" fmla="*/ 131 h 509"/>
                <a:gd name="T64" fmla="*/ 113 w 582"/>
                <a:gd name="T65" fmla="*/ 154 h 509"/>
                <a:gd name="T66" fmla="*/ 97 w 582"/>
                <a:gd name="T67" fmla="*/ 179 h 509"/>
                <a:gd name="T68" fmla="*/ 84 w 582"/>
                <a:gd name="T69" fmla="*/ 207 h 509"/>
                <a:gd name="T70" fmla="*/ 75 w 582"/>
                <a:gd name="T71" fmla="*/ 237 h 509"/>
                <a:gd name="T72" fmla="*/ 71 w 582"/>
                <a:gd name="T73" fmla="*/ 269 h 509"/>
                <a:gd name="T74" fmla="*/ 71 w 582"/>
                <a:gd name="T75" fmla="*/ 426 h 509"/>
                <a:gd name="T76" fmla="*/ 67 w 582"/>
                <a:gd name="T77" fmla="*/ 441 h 509"/>
                <a:gd name="T78" fmla="*/ 55 w 582"/>
                <a:gd name="T79" fmla="*/ 454 h 509"/>
                <a:gd name="T80" fmla="*/ 38 w 582"/>
                <a:gd name="T81" fmla="*/ 466 h 509"/>
                <a:gd name="T82" fmla="*/ 15 w 582"/>
                <a:gd name="T83" fmla="*/ 477 h 509"/>
                <a:gd name="T84" fmla="*/ 5 w 582"/>
                <a:gd name="T85" fmla="*/ 483 h 509"/>
                <a:gd name="T86" fmla="*/ 0 w 582"/>
                <a:gd name="T87" fmla="*/ 492 h 509"/>
                <a:gd name="T88" fmla="*/ 3 w 582"/>
                <a:gd name="T89" fmla="*/ 501 h 509"/>
                <a:gd name="T90" fmla="*/ 10 w 582"/>
                <a:gd name="T91" fmla="*/ 508 h 509"/>
                <a:gd name="T92" fmla="*/ 569 w 582"/>
                <a:gd name="T93" fmla="*/ 509 h 509"/>
                <a:gd name="T94" fmla="*/ 577 w 582"/>
                <a:gd name="T95" fmla="*/ 506 h 509"/>
                <a:gd name="T96" fmla="*/ 582 w 582"/>
                <a:gd name="T97" fmla="*/ 496 h 509"/>
                <a:gd name="T98" fmla="*/ 581 w 582"/>
                <a:gd name="T99" fmla="*/ 487 h 509"/>
                <a:gd name="T100" fmla="*/ 575 w 582"/>
                <a:gd name="T101" fmla="*/ 48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2" h="509">
                  <a:moveTo>
                    <a:pt x="575" y="480"/>
                  </a:moveTo>
                  <a:lnTo>
                    <a:pt x="569" y="477"/>
                  </a:lnTo>
                  <a:lnTo>
                    <a:pt x="557" y="471"/>
                  </a:lnTo>
                  <a:lnTo>
                    <a:pt x="546" y="466"/>
                  </a:lnTo>
                  <a:lnTo>
                    <a:pt x="536" y="461"/>
                  </a:lnTo>
                  <a:lnTo>
                    <a:pt x="529" y="454"/>
                  </a:lnTo>
                  <a:lnTo>
                    <a:pt x="521" y="448"/>
                  </a:lnTo>
                  <a:lnTo>
                    <a:pt x="517" y="441"/>
                  </a:lnTo>
                  <a:lnTo>
                    <a:pt x="514" y="434"/>
                  </a:lnTo>
                  <a:lnTo>
                    <a:pt x="513" y="426"/>
                  </a:lnTo>
                  <a:lnTo>
                    <a:pt x="513" y="285"/>
                  </a:lnTo>
                  <a:lnTo>
                    <a:pt x="513" y="269"/>
                  </a:lnTo>
                  <a:lnTo>
                    <a:pt x="511" y="253"/>
                  </a:lnTo>
                  <a:lnTo>
                    <a:pt x="509" y="237"/>
                  </a:lnTo>
                  <a:lnTo>
                    <a:pt x="504" y="222"/>
                  </a:lnTo>
                  <a:lnTo>
                    <a:pt x="500" y="207"/>
                  </a:lnTo>
                  <a:lnTo>
                    <a:pt x="494" y="193"/>
                  </a:lnTo>
                  <a:lnTo>
                    <a:pt x="487" y="179"/>
                  </a:lnTo>
                  <a:lnTo>
                    <a:pt x="480" y="166"/>
                  </a:lnTo>
                  <a:lnTo>
                    <a:pt x="471" y="154"/>
                  </a:lnTo>
                  <a:lnTo>
                    <a:pt x="462" y="142"/>
                  </a:lnTo>
                  <a:lnTo>
                    <a:pt x="452" y="131"/>
                  </a:lnTo>
                  <a:lnTo>
                    <a:pt x="440" y="120"/>
                  </a:lnTo>
                  <a:lnTo>
                    <a:pt x="428" y="111"/>
                  </a:lnTo>
                  <a:lnTo>
                    <a:pt x="416" y="102"/>
                  </a:lnTo>
                  <a:lnTo>
                    <a:pt x="402" y="94"/>
                  </a:lnTo>
                  <a:lnTo>
                    <a:pt x="388" y="86"/>
                  </a:lnTo>
                  <a:lnTo>
                    <a:pt x="387" y="78"/>
                  </a:lnTo>
                  <a:lnTo>
                    <a:pt x="385" y="69"/>
                  </a:lnTo>
                  <a:lnTo>
                    <a:pt x="381" y="61"/>
                  </a:lnTo>
                  <a:lnTo>
                    <a:pt x="377" y="53"/>
                  </a:lnTo>
                  <a:lnTo>
                    <a:pt x="373" y="46"/>
                  </a:lnTo>
                  <a:lnTo>
                    <a:pt x="368" y="38"/>
                  </a:lnTo>
                  <a:lnTo>
                    <a:pt x="362" y="32"/>
                  </a:lnTo>
                  <a:lnTo>
                    <a:pt x="357" y="25"/>
                  </a:lnTo>
                  <a:lnTo>
                    <a:pt x="350" y="20"/>
                  </a:lnTo>
                  <a:lnTo>
                    <a:pt x="343" y="15"/>
                  </a:lnTo>
                  <a:lnTo>
                    <a:pt x="335" y="10"/>
                  </a:lnTo>
                  <a:lnTo>
                    <a:pt x="327" y="7"/>
                  </a:lnTo>
                  <a:lnTo>
                    <a:pt x="318" y="4"/>
                  </a:lnTo>
                  <a:lnTo>
                    <a:pt x="310" y="2"/>
                  </a:lnTo>
                  <a:lnTo>
                    <a:pt x="301" y="1"/>
                  </a:lnTo>
                  <a:lnTo>
                    <a:pt x="291" y="0"/>
                  </a:lnTo>
                  <a:lnTo>
                    <a:pt x="283" y="1"/>
                  </a:lnTo>
                  <a:lnTo>
                    <a:pt x="273" y="2"/>
                  </a:lnTo>
                  <a:lnTo>
                    <a:pt x="265" y="4"/>
                  </a:lnTo>
                  <a:lnTo>
                    <a:pt x="256" y="7"/>
                  </a:lnTo>
                  <a:lnTo>
                    <a:pt x="249" y="10"/>
                  </a:lnTo>
                  <a:lnTo>
                    <a:pt x="241" y="15"/>
                  </a:lnTo>
                  <a:lnTo>
                    <a:pt x="234" y="20"/>
                  </a:lnTo>
                  <a:lnTo>
                    <a:pt x="227" y="25"/>
                  </a:lnTo>
                  <a:lnTo>
                    <a:pt x="221" y="32"/>
                  </a:lnTo>
                  <a:lnTo>
                    <a:pt x="215" y="38"/>
                  </a:lnTo>
                  <a:lnTo>
                    <a:pt x="210" y="46"/>
                  </a:lnTo>
                  <a:lnTo>
                    <a:pt x="206" y="53"/>
                  </a:lnTo>
                  <a:lnTo>
                    <a:pt x="203" y="61"/>
                  </a:lnTo>
                  <a:lnTo>
                    <a:pt x="199" y="69"/>
                  </a:lnTo>
                  <a:lnTo>
                    <a:pt x="197" y="78"/>
                  </a:lnTo>
                  <a:lnTo>
                    <a:pt x="196" y="86"/>
                  </a:lnTo>
                  <a:lnTo>
                    <a:pt x="181" y="94"/>
                  </a:lnTo>
                  <a:lnTo>
                    <a:pt x="168" y="102"/>
                  </a:lnTo>
                  <a:lnTo>
                    <a:pt x="156" y="111"/>
                  </a:lnTo>
                  <a:lnTo>
                    <a:pt x="143" y="120"/>
                  </a:lnTo>
                  <a:lnTo>
                    <a:pt x="132" y="131"/>
                  </a:lnTo>
                  <a:lnTo>
                    <a:pt x="121" y="142"/>
                  </a:lnTo>
                  <a:lnTo>
                    <a:pt x="113" y="154"/>
                  </a:lnTo>
                  <a:lnTo>
                    <a:pt x="104" y="166"/>
                  </a:lnTo>
                  <a:lnTo>
                    <a:pt x="97" y="179"/>
                  </a:lnTo>
                  <a:lnTo>
                    <a:pt x="89" y="193"/>
                  </a:lnTo>
                  <a:lnTo>
                    <a:pt x="84" y="207"/>
                  </a:lnTo>
                  <a:lnTo>
                    <a:pt x="80" y="222"/>
                  </a:lnTo>
                  <a:lnTo>
                    <a:pt x="75" y="237"/>
                  </a:lnTo>
                  <a:lnTo>
                    <a:pt x="73" y="253"/>
                  </a:lnTo>
                  <a:lnTo>
                    <a:pt x="71" y="269"/>
                  </a:lnTo>
                  <a:lnTo>
                    <a:pt x="71" y="285"/>
                  </a:lnTo>
                  <a:lnTo>
                    <a:pt x="71" y="426"/>
                  </a:lnTo>
                  <a:lnTo>
                    <a:pt x="70" y="434"/>
                  </a:lnTo>
                  <a:lnTo>
                    <a:pt x="67" y="441"/>
                  </a:lnTo>
                  <a:lnTo>
                    <a:pt x="61" y="448"/>
                  </a:lnTo>
                  <a:lnTo>
                    <a:pt x="55" y="454"/>
                  </a:lnTo>
                  <a:lnTo>
                    <a:pt x="47" y="461"/>
                  </a:lnTo>
                  <a:lnTo>
                    <a:pt x="38" y="466"/>
                  </a:lnTo>
                  <a:lnTo>
                    <a:pt x="27" y="471"/>
                  </a:lnTo>
                  <a:lnTo>
                    <a:pt x="15" y="477"/>
                  </a:lnTo>
                  <a:lnTo>
                    <a:pt x="9" y="480"/>
                  </a:lnTo>
                  <a:lnTo>
                    <a:pt x="5" y="483"/>
                  </a:lnTo>
                  <a:lnTo>
                    <a:pt x="3" y="487"/>
                  </a:lnTo>
                  <a:lnTo>
                    <a:pt x="0" y="492"/>
                  </a:lnTo>
                  <a:lnTo>
                    <a:pt x="0" y="496"/>
                  </a:lnTo>
                  <a:lnTo>
                    <a:pt x="3" y="501"/>
                  </a:lnTo>
                  <a:lnTo>
                    <a:pt x="6" y="506"/>
                  </a:lnTo>
                  <a:lnTo>
                    <a:pt x="10" y="508"/>
                  </a:lnTo>
                  <a:lnTo>
                    <a:pt x="15" y="509"/>
                  </a:lnTo>
                  <a:lnTo>
                    <a:pt x="569" y="509"/>
                  </a:lnTo>
                  <a:lnTo>
                    <a:pt x="573" y="508"/>
                  </a:lnTo>
                  <a:lnTo>
                    <a:pt x="577" y="506"/>
                  </a:lnTo>
                  <a:lnTo>
                    <a:pt x="580" y="501"/>
                  </a:lnTo>
                  <a:lnTo>
                    <a:pt x="582" y="496"/>
                  </a:lnTo>
                  <a:lnTo>
                    <a:pt x="582" y="492"/>
                  </a:lnTo>
                  <a:lnTo>
                    <a:pt x="581" y="487"/>
                  </a:lnTo>
                  <a:lnTo>
                    <a:pt x="578" y="483"/>
                  </a:lnTo>
                  <a:lnTo>
                    <a:pt x="575" y="4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390">
              <a:extLst>
                <a:ext uri="{FF2B5EF4-FFF2-40B4-BE49-F238E27FC236}">
                  <a16:creationId xmlns:a16="http://schemas.microsoft.com/office/drawing/2014/main" id="{32B225C2-DDA2-4167-B66D-5CE0E6836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010" y="5023554"/>
              <a:ext cx="50800" cy="33338"/>
            </a:xfrm>
            <a:custGeom>
              <a:avLst/>
              <a:gdLst>
                <a:gd name="T0" fmla="*/ 145 w 160"/>
                <a:gd name="T1" fmla="*/ 0 h 105"/>
                <a:gd name="T2" fmla="*/ 15 w 160"/>
                <a:gd name="T3" fmla="*/ 0 h 105"/>
                <a:gd name="T4" fmla="*/ 12 w 160"/>
                <a:gd name="T5" fmla="*/ 1 h 105"/>
                <a:gd name="T6" fmla="*/ 9 w 160"/>
                <a:gd name="T7" fmla="*/ 2 h 105"/>
                <a:gd name="T8" fmla="*/ 7 w 160"/>
                <a:gd name="T9" fmla="*/ 3 h 105"/>
                <a:gd name="T10" fmla="*/ 5 w 160"/>
                <a:gd name="T11" fmla="*/ 5 h 105"/>
                <a:gd name="T12" fmla="*/ 2 w 160"/>
                <a:gd name="T13" fmla="*/ 7 h 105"/>
                <a:gd name="T14" fmla="*/ 1 w 160"/>
                <a:gd name="T15" fmla="*/ 9 h 105"/>
                <a:gd name="T16" fmla="*/ 0 w 160"/>
                <a:gd name="T17" fmla="*/ 12 h 105"/>
                <a:gd name="T18" fmla="*/ 0 w 160"/>
                <a:gd name="T19" fmla="*/ 15 h 105"/>
                <a:gd name="T20" fmla="*/ 0 w 160"/>
                <a:gd name="T21" fmla="*/ 25 h 105"/>
                <a:gd name="T22" fmla="*/ 0 w 160"/>
                <a:gd name="T23" fmla="*/ 34 h 105"/>
                <a:gd name="T24" fmla="*/ 1 w 160"/>
                <a:gd name="T25" fmla="*/ 41 h 105"/>
                <a:gd name="T26" fmla="*/ 3 w 160"/>
                <a:gd name="T27" fmla="*/ 49 h 105"/>
                <a:gd name="T28" fmla="*/ 6 w 160"/>
                <a:gd name="T29" fmla="*/ 56 h 105"/>
                <a:gd name="T30" fmla="*/ 10 w 160"/>
                <a:gd name="T31" fmla="*/ 63 h 105"/>
                <a:gd name="T32" fmla="*/ 13 w 160"/>
                <a:gd name="T33" fmla="*/ 69 h 105"/>
                <a:gd name="T34" fmla="*/ 18 w 160"/>
                <a:gd name="T35" fmla="*/ 76 h 105"/>
                <a:gd name="T36" fmla="*/ 24 w 160"/>
                <a:gd name="T37" fmla="*/ 81 h 105"/>
                <a:gd name="T38" fmla="*/ 29 w 160"/>
                <a:gd name="T39" fmla="*/ 86 h 105"/>
                <a:gd name="T40" fmla="*/ 36 w 160"/>
                <a:gd name="T41" fmla="*/ 92 h 105"/>
                <a:gd name="T42" fmla="*/ 42 w 160"/>
                <a:gd name="T43" fmla="*/ 95 h 105"/>
                <a:gd name="T44" fmla="*/ 48 w 160"/>
                <a:gd name="T45" fmla="*/ 98 h 105"/>
                <a:gd name="T46" fmla="*/ 56 w 160"/>
                <a:gd name="T47" fmla="*/ 101 h 105"/>
                <a:gd name="T48" fmla="*/ 63 w 160"/>
                <a:gd name="T49" fmla="*/ 103 h 105"/>
                <a:gd name="T50" fmla="*/ 72 w 160"/>
                <a:gd name="T51" fmla="*/ 105 h 105"/>
                <a:gd name="T52" fmla="*/ 79 w 160"/>
                <a:gd name="T53" fmla="*/ 105 h 105"/>
                <a:gd name="T54" fmla="*/ 88 w 160"/>
                <a:gd name="T55" fmla="*/ 105 h 105"/>
                <a:gd name="T56" fmla="*/ 95 w 160"/>
                <a:gd name="T57" fmla="*/ 103 h 105"/>
                <a:gd name="T58" fmla="*/ 104 w 160"/>
                <a:gd name="T59" fmla="*/ 101 h 105"/>
                <a:gd name="T60" fmla="*/ 110 w 160"/>
                <a:gd name="T61" fmla="*/ 98 h 105"/>
                <a:gd name="T62" fmla="*/ 118 w 160"/>
                <a:gd name="T63" fmla="*/ 95 h 105"/>
                <a:gd name="T64" fmla="*/ 124 w 160"/>
                <a:gd name="T65" fmla="*/ 92 h 105"/>
                <a:gd name="T66" fmla="*/ 131 w 160"/>
                <a:gd name="T67" fmla="*/ 86 h 105"/>
                <a:gd name="T68" fmla="*/ 136 w 160"/>
                <a:gd name="T69" fmla="*/ 81 h 105"/>
                <a:gd name="T70" fmla="*/ 141 w 160"/>
                <a:gd name="T71" fmla="*/ 76 h 105"/>
                <a:gd name="T72" fmla="*/ 146 w 160"/>
                <a:gd name="T73" fmla="*/ 69 h 105"/>
                <a:gd name="T74" fmla="*/ 150 w 160"/>
                <a:gd name="T75" fmla="*/ 63 h 105"/>
                <a:gd name="T76" fmla="*/ 153 w 160"/>
                <a:gd name="T77" fmla="*/ 56 h 105"/>
                <a:gd name="T78" fmla="*/ 156 w 160"/>
                <a:gd name="T79" fmla="*/ 49 h 105"/>
                <a:gd name="T80" fmla="*/ 159 w 160"/>
                <a:gd name="T81" fmla="*/ 41 h 105"/>
                <a:gd name="T82" fmla="*/ 160 w 160"/>
                <a:gd name="T83" fmla="*/ 34 h 105"/>
                <a:gd name="T84" fmla="*/ 160 w 160"/>
                <a:gd name="T85" fmla="*/ 25 h 105"/>
                <a:gd name="T86" fmla="*/ 160 w 160"/>
                <a:gd name="T87" fmla="*/ 15 h 105"/>
                <a:gd name="T88" fmla="*/ 160 w 160"/>
                <a:gd name="T89" fmla="*/ 12 h 105"/>
                <a:gd name="T90" fmla="*/ 159 w 160"/>
                <a:gd name="T91" fmla="*/ 9 h 105"/>
                <a:gd name="T92" fmla="*/ 158 w 160"/>
                <a:gd name="T93" fmla="*/ 7 h 105"/>
                <a:gd name="T94" fmla="*/ 155 w 160"/>
                <a:gd name="T95" fmla="*/ 5 h 105"/>
                <a:gd name="T96" fmla="*/ 153 w 160"/>
                <a:gd name="T97" fmla="*/ 3 h 105"/>
                <a:gd name="T98" fmla="*/ 151 w 160"/>
                <a:gd name="T99" fmla="*/ 2 h 105"/>
                <a:gd name="T100" fmla="*/ 148 w 160"/>
                <a:gd name="T101" fmla="*/ 1 h 105"/>
                <a:gd name="T102" fmla="*/ 145 w 160"/>
                <a:gd name="T10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0" h="105">
                  <a:moveTo>
                    <a:pt x="145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1" y="41"/>
                  </a:lnTo>
                  <a:lnTo>
                    <a:pt x="3" y="49"/>
                  </a:lnTo>
                  <a:lnTo>
                    <a:pt x="6" y="56"/>
                  </a:lnTo>
                  <a:lnTo>
                    <a:pt x="10" y="63"/>
                  </a:lnTo>
                  <a:lnTo>
                    <a:pt x="13" y="69"/>
                  </a:lnTo>
                  <a:lnTo>
                    <a:pt x="18" y="76"/>
                  </a:lnTo>
                  <a:lnTo>
                    <a:pt x="24" y="81"/>
                  </a:lnTo>
                  <a:lnTo>
                    <a:pt x="29" y="86"/>
                  </a:lnTo>
                  <a:lnTo>
                    <a:pt x="36" y="92"/>
                  </a:lnTo>
                  <a:lnTo>
                    <a:pt x="42" y="95"/>
                  </a:lnTo>
                  <a:lnTo>
                    <a:pt x="48" y="98"/>
                  </a:lnTo>
                  <a:lnTo>
                    <a:pt x="56" y="101"/>
                  </a:lnTo>
                  <a:lnTo>
                    <a:pt x="63" y="103"/>
                  </a:lnTo>
                  <a:lnTo>
                    <a:pt x="72" y="105"/>
                  </a:lnTo>
                  <a:lnTo>
                    <a:pt x="79" y="105"/>
                  </a:lnTo>
                  <a:lnTo>
                    <a:pt x="88" y="105"/>
                  </a:lnTo>
                  <a:lnTo>
                    <a:pt x="95" y="103"/>
                  </a:lnTo>
                  <a:lnTo>
                    <a:pt x="104" y="101"/>
                  </a:lnTo>
                  <a:lnTo>
                    <a:pt x="110" y="98"/>
                  </a:lnTo>
                  <a:lnTo>
                    <a:pt x="118" y="95"/>
                  </a:lnTo>
                  <a:lnTo>
                    <a:pt x="124" y="92"/>
                  </a:lnTo>
                  <a:lnTo>
                    <a:pt x="131" y="86"/>
                  </a:lnTo>
                  <a:lnTo>
                    <a:pt x="136" y="81"/>
                  </a:lnTo>
                  <a:lnTo>
                    <a:pt x="141" y="76"/>
                  </a:lnTo>
                  <a:lnTo>
                    <a:pt x="146" y="69"/>
                  </a:lnTo>
                  <a:lnTo>
                    <a:pt x="150" y="63"/>
                  </a:lnTo>
                  <a:lnTo>
                    <a:pt x="153" y="56"/>
                  </a:lnTo>
                  <a:lnTo>
                    <a:pt x="156" y="49"/>
                  </a:lnTo>
                  <a:lnTo>
                    <a:pt x="159" y="41"/>
                  </a:lnTo>
                  <a:lnTo>
                    <a:pt x="160" y="34"/>
                  </a:lnTo>
                  <a:lnTo>
                    <a:pt x="160" y="25"/>
                  </a:lnTo>
                  <a:lnTo>
                    <a:pt x="160" y="15"/>
                  </a:lnTo>
                  <a:lnTo>
                    <a:pt x="160" y="12"/>
                  </a:lnTo>
                  <a:lnTo>
                    <a:pt x="159" y="9"/>
                  </a:lnTo>
                  <a:lnTo>
                    <a:pt x="158" y="7"/>
                  </a:lnTo>
                  <a:lnTo>
                    <a:pt x="155" y="5"/>
                  </a:lnTo>
                  <a:lnTo>
                    <a:pt x="153" y="3"/>
                  </a:lnTo>
                  <a:lnTo>
                    <a:pt x="151" y="2"/>
                  </a:lnTo>
                  <a:lnTo>
                    <a:pt x="148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391">
              <a:extLst>
                <a:ext uri="{FF2B5EF4-FFF2-40B4-BE49-F238E27FC236}">
                  <a16:creationId xmlns:a16="http://schemas.microsoft.com/office/drawing/2014/main" id="{404FDF1F-205A-4F87-BC95-6BC86E963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047" y="4809242"/>
              <a:ext cx="74613" cy="74613"/>
            </a:xfrm>
            <a:custGeom>
              <a:avLst/>
              <a:gdLst>
                <a:gd name="T0" fmla="*/ 224 w 237"/>
                <a:gd name="T1" fmla="*/ 30 h 237"/>
                <a:gd name="T2" fmla="*/ 230 w 237"/>
                <a:gd name="T3" fmla="*/ 27 h 237"/>
                <a:gd name="T4" fmla="*/ 234 w 237"/>
                <a:gd name="T5" fmla="*/ 23 h 237"/>
                <a:gd name="T6" fmla="*/ 236 w 237"/>
                <a:gd name="T7" fmla="*/ 19 h 237"/>
                <a:gd name="T8" fmla="*/ 236 w 237"/>
                <a:gd name="T9" fmla="*/ 12 h 237"/>
                <a:gd name="T10" fmla="*/ 234 w 237"/>
                <a:gd name="T11" fmla="*/ 7 h 237"/>
                <a:gd name="T12" fmla="*/ 230 w 237"/>
                <a:gd name="T13" fmla="*/ 3 h 237"/>
                <a:gd name="T14" fmla="*/ 224 w 237"/>
                <a:gd name="T15" fmla="*/ 0 h 237"/>
                <a:gd name="T16" fmla="*/ 210 w 237"/>
                <a:gd name="T17" fmla="*/ 0 h 237"/>
                <a:gd name="T18" fmla="*/ 188 w 237"/>
                <a:gd name="T19" fmla="*/ 3 h 237"/>
                <a:gd name="T20" fmla="*/ 166 w 237"/>
                <a:gd name="T21" fmla="*/ 7 h 237"/>
                <a:gd name="T22" fmla="*/ 145 w 237"/>
                <a:gd name="T23" fmla="*/ 13 h 237"/>
                <a:gd name="T24" fmla="*/ 116 w 237"/>
                <a:gd name="T25" fmla="*/ 27 h 237"/>
                <a:gd name="T26" fmla="*/ 80 w 237"/>
                <a:gd name="T27" fmla="*/ 51 h 237"/>
                <a:gd name="T28" fmla="*/ 50 w 237"/>
                <a:gd name="T29" fmla="*/ 81 h 237"/>
                <a:gd name="T30" fmla="*/ 26 w 237"/>
                <a:gd name="T31" fmla="*/ 116 h 237"/>
                <a:gd name="T32" fmla="*/ 12 w 237"/>
                <a:gd name="T33" fmla="*/ 146 h 237"/>
                <a:gd name="T34" fmla="*/ 6 w 237"/>
                <a:gd name="T35" fmla="*/ 166 h 237"/>
                <a:gd name="T36" fmla="*/ 2 w 237"/>
                <a:gd name="T37" fmla="*/ 188 h 237"/>
                <a:gd name="T38" fmla="*/ 0 w 237"/>
                <a:gd name="T39" fmla="*/ 210 h 237"/>
                <a:gd name="T40" fmla="*/ 0 w 237"/>
                <a:gd name="T41" fmla="*/ 225 h 237"/>
                <a:gd name="T42" fmla="*/ 2 w 237"/>
                <a:gd name="T43" fmla="*/ 230 h 237"/>
                <a:gd name="T44" fmla="*/ 6 w 237"/>
                <a:gd name="T45" fmla="*/ 235 h 237"/>
                <a:gd name="T46" fmla="*/ 11 w 237"/>
                <a:gd name="T47" fmla="*/ 237 h 237"/>
                <a:gd name="T48" fmla="*/ 18 w 237"/>
                <a:gd name="T49" fmla="*/ 237 h 237"/>
                <a:gd name="T50" fmla="*/ 23 w 237"/>
                <a:gd name="T51" fmla="*/ 235 h 237"/>
                <a:gd name="T52" fmla="*/ 26 w 237"/>
                <a:gd name="T53" fmla="*/ 230 h 237"/>
                <a:gd name="T54" fmla="*/ 28 w 237"/>
                <a:gd name="T55" fmla="*/ 225 h 237"/>
                <a:gd name="T56" fmla="*/ 31 w 237"/>
                <a:gd name="T57" fmla="*/ 202 h 237"/>
                <a:gd name="T58" fmla="*/ 38 w 237"/>
                <a:gd name="T59" fmla="*/ 164 h 237"/>
                <a:gd name="T60" fmla="*/ 52 w 237"/>
                <a:gd name="T61" fmla="*/ 130 h 237"/>
                <a:gd name="T62" fmla="*/ 73 w 237"/>
                <a:gd name="T63" fmla="*/ 100 h 237"/>
                <a:gd name="T64" fmla="*/ 99 w 237"/>
                <a:gd name="T65" fmla="*/ 74 h 237"/>
                <a:gd name="T66" fmla="*/ 130 w 237"/>
                <a:gd name="T67" fmla="*/ 53 h 237"/>
                <a:gd name="T68" fmla="*/ 164 w 237"/>
                <a:gd name="T69" fmla="*/ 39 h 237"/>
                <a:gd name="T70" fmla="*/ 202 w 237"/>
                <a:gd name="T71" fmla="*/ 3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7" h="237">
                  <a:moveTo>
                    <a:pt x="222" y="30"/>
                  </a:moveTo>
                  <a:lnTo>
                    <a:pt x="224" y="30"/>
                  </a:lnTo>
                  <a:lnTo>
                    <a:pt x="227" y="29"/>
                  </a:lnTo>
                  <a:lnTo>
                    <a:pt x="230" y="27"/>
                  </a:lnTo>
                  <a:lnTo>
                    <a:pt x="232" y="26"/>
                  </a:lnTo>
                  <a:lnTo>
                    <a:pt x="234" y="23"/>
                  </a:lnTo>
                  <a:lnTo>
                    <a:pt x="235" y="21"/>
                  </a:lnTo>
                  <a:lnTo>
                    <a:pt x="236" y="19"/>
                  </a:lnTo>
                  <a:lnTo>
                    <a:pt x="237" y="15"/>
                  </a:lnTo>
                  <a:lnTo>
                    <a:pt x="236" y="12"/>
                  </a:lnTo>
                  <a:lnTo>
                    <a:pt x="235" y="9"/>
                  </a:lnTo>
                  <a:lnTo>
                    <a:pt x="234" y="7"/>
                  </a:lnTo>
                  <a:lnTo>
                    <a:pt x="232" y="5"/>
                  </a:lnTo>
                  <a:lnTo>
                    <a:pt x="230" y="3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210" y="0"/>
                  </a:lnTo>
                  <a:lnTo>
                    <a:pt x="199" y="1"/>
                  </a:lnTo>
                  <a:lnTo>
                    <a:pt x="188" y="3"/>
                  </a:lnTo>
                  <a:lnTo>
                    <a:pt x="177" y="5"/>
                  </a:lnTo>
                  <a:lnTo>
                    <a:pt x="166" y="7"/>
                  </a:lnTo>
                  <a:lnTo>
                    <a:pt x="156" y="10"/>
                  </a:lnTo>
                  <a:lnTo>
                    <a:pt x="145" y="13"/>
                  </a:lnTo>
                  <a:lnTo>
                    <a:pt x="135" y="18"/>
                  </a:lnTo>
                  <a:lnTo>
                    <a:pt x="116" y="27"/>
                  </a:lnTo>
                  <a:lnTo>
                    <a:pt x="97" y="38"/>
                  </a:lnTo>
                  <a:lnTo>
                    <a:pt x="80" y="51"/>
                  </a:lnTo>
                  <a:lnTo>
                    <a:pt x="65" y="65"/>
                  </a:lnTo>
                  <a:lnTo>
                    <a:pt x="50" y="81"/>
                  </a:lnTo>
                  <a:lnTo>
                    <a:pt x="37" y="98"/>
                  </a:lnTo>
                  <a:lnTo>
                    <a:pt x="26" y="116"/>
                  </a:lnTo>
                  <a:lnTo>
                    <a:pt x="17" y="135"/>
                  </a:lnTo>
                  <a:lnTo>
                    <a:pt x="12" y="146"/>
                  </a:lnTo>
                  <a:lnTo>
                    <a:pt x="9" y="156"/>
                  </a:lnTo>
                  <a:lnTo>
                    <a:pt x="6" y="166"/>
                  </a:lnTo>
                  <a:lnTo>
                    <a:pt x="4" y="177"/>
                  </a:lnTo>
                  <a:lnTo>
                    <a:pt x="2" y="188"/>
                  </a:lnTo>
                  <a:lnTo>
                    <a:pt x="1" y="199"/>
                  </a:lnTo>
                  <a:lnTo>
                    <a:pt x="0" y="210"/>
                  </a:lnTo>
                  <a:lnTo>
                    <a:pt x="0" y="222"/>
                  </a:lnTo>
                  <a:lnTo>
                    <a:pt x="0" y="225"/>
                  </a:lnTo>
                  <a:lnTo>
                    <a:pt x="1" y="228"/>
                  </a:lnTo>
                  <a:lnTo>
                    <a:pt x="2" y="230"/>
                  </a:lnTo>
                  <a:lnTo>
                    <a:pt x="4" y="233"/>
                  </a:lnTo>
                  <a:lnTo>
                    <a:pt x="6" y="235"/>
                  </a:lnTo>
                  <a:lnTo>
                    <a:pt x="8" y="236"/>
                  </a:lnTo>
                  <a:lnTo>
                    <a:pt x="11" y="237"/>
                  </a:lnTo>
                  <a:lnTo>
                    <a:pt x="14" y="237"/>
                  </a:lnTo>
                  <a:lnTo>
                    <a:pt x="18" y="237"/>
                  </a:lnTo>
                  <a:lnTo>
                    <a:pt x="20" y="236"/>
                  </a:lnTo>
                  <a:lnTo>
                    <a:pt x="23" y="235"/>
                  </a:lnTo>
                  <a:lnTo>
                    <a:pt x="25" y="233"/>
                  </a:lnTo>
                  <a:lnTo>
                    <a:pt x="26" y="230"/>
                  </a:lnTo>
                  <a:lnTo>
                    <a:pt x="28" y="228"/>
                  </a:lnTo>
                  <a:lnTo>
                    <a:pt x="28" y="225"/>
                  </a:lnTo>
                  <a:lnTo>
                    <a:pt x="29" y="222"/>
                  </a:lnTo>
                  <a:lnTo>
                    <a:pt x="31" y="202"/>
                  </a:lnTo>
                  <a:lnTo>
                    <a:pt x="33" y="183"/>
                  </a:lnTo>
                  <a:lnTo>
                    <a:pt x="38" y="164"/>
                  </a:lnTo>
                  <a:lnTo>
                    <a:pt x="44" y="147"/>
                  </a:lnTo>
                  <a:lnTo>
                    <a:pt x="52" y="130"/>
                  </a:lnTo>
                  <a:lnTo>
                    <a:pt x="63" y="115"/>
                  </a:lnTo>
                  <a:lnTo>
                    <a:pt x="73" y="100"/>
                  </a:lnTo>
                  <a:lnTo>
                    <a:pt x="85" y="86"/>
                  </a:lnTo>
                  <a:lnTo>
                    <a:pt x="99" y="74"/>
                  </a:lnTo>
                  <a:lnTo>
                    <a:pt x="114" y="62"/>
                  </a:lnTo>
                  <a:lnTo>
                    <a:pt x="130" y="53"/>
                  </a:lnTo>
                  <a:lnTo>
                    <a:pt x="147" y="45"/>
                  </a:lnTo>
                  <a:lnTo>
                    <a:pt x="164" y="39"/>
                  </a:lnTo>
                  <a:lnTo>
                    <a:pt x="182" y="34"/>
                  </a:lnTo>
                  <a:lnTo>
                    <a:pt x="202" y="31"/>
                  </a:lnTo>
                  <a:lnTo>
                    <a:pt x="22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392">
              <a:extLst>
                <a:ext uri="{FF2B5EF4-FFF2-40B4-BE49-F238E27FC236}">
                  <a16:creationId xmlns:a16="http://schemas.microsoft.com/office/drawing/2014/main" id="{EA46DE63-082B-42AE-AEB7-F242737A8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535" y="4772729"/>
              <a:ext cx="111125" cy="111125"/>
            </a:xfrm>
            <a:custGeom>
              <a:avLst/>
              <a:gdLst>
                <a:gd name="T0" fmla="*/ 338 w 351"/>
                <a:gd name="T1" fmla="*/ 29 h 350"/>
                <a:gd name="T2" fmla="*/ 344 w 351"/>
                <a:gd name="T3" fmla="*/ 27 h 350"/>
                <a:gd name="T4" fmla="*/ 348 w 351"/>
                <a:gd name="T5" fmla="*/ 22 h 350"/>
                <a:gd name="T6" fmla="*/ 350 w 351"/>
                <a:gd name="T7" fmla="*/ 17 h 350"/>
                <a:gd name="T8" fmla="*/ 350 w 351"/>
                <a:gd name="T9" fmla="*/ 12 h 350"/>
                <a:gd name="T10" fmla="*/ 348 w 351"/>
                <a:gd name="T11" fmla="*/ 6 h 350"/>
                <a:gd name="T12" fmla="*/ 344 w 351"/>
                <a:gd name="T13" fmla="*/ 2 h 350"/>
                <a:gd name="T14" fmla="*/ 338 w 351"/>
                <a:gd name="T15" fmla="*/ 0 h 350"/>
                <a:gd name="T16" fmla="*/ 318 w 351"/>
                <a:gd name="T17" fmla="*/ 0 h 350"/>
                <a:gd name="T18" fmla="*/ 285 w 351"/>
                <a:gd name="T19" fmla="*/ 3 h 350"/>
                <a:gd name="T20" fmla="*/ 252 w 351"/>
                <a:gd name="T21" fmla="*/ 11 h 350"/>
                <a:gd name="T22" fmla="*/ 221 w 351"/>
                <a:gd name="T23" fmla="*/ 20 h 350"/>
                <a:gd name="T24" fmla="*/ 191 w 351"/>
                <a:gd name="T25" fmla="*/ 33 h 350"/>
                <a:gd name="T26" fmla="*/ 162 w 351"/>
                <a:gd name="T27" fmla="*/ 48 h 350"/>
                <a:gd name="T28" fmla="*/ 135 w 351"/>
                <a:gd name="T29" fmla="*/ 66 h 350"/>
                <a:gd name="T30" fmla="*/ 110 w 351"/>
                <a:gd name="T31" fmla="*/ 87 h 350"/>
                <a:gd name="T32" fmla="*/ 88 w 351"/>
                <a:gd name="T33" fmla="*/ 110 h 350"/>
                <a:gd name="T34" fmla="*/ 66 w 351"/>
                <a:gd name="T35" fmla="*/ 135 h 350"/>
                <a:gd name="T36" fmla="*/ 49 w 351"/>
                <a:gd name="T37" fmla="*/ 162 h 350"/>
                <a:gd name="T38" fmla="*/ 33 w 351"/>
                <a:gd name="T39" fmla="*/ 189 h 350"/>
                <a:gd name="T40" fmla="*/ 20 w 351"/>
                <a:gd name="T41" fmla="*/ 220 h 350"/>
                <a:gd name="T42" fmla="*/ 11 w 351"/>
                <a:gd name="T43" fmla="*/ 251 h 350"/>
                <a:gd name="T44" fmla="*/ 4 w 351"/>
                <a:gd name="T45" fmla="*/ 283 h 350"/>
                <a:gd name="T46" fmla="*/ 0 w 351"/>
                <a:gd name="T47" fmla="*/ 318 h 350"/>
                <a:gd name="T48" fmla="*/ 0 w 351"/>
                <a:gd name="T49" fmla="*/ 338 h 350"/>
                <a:gd name="T50" fmla="*/ 2 w 351"/>
                <a:gd name="T51" fmla="*/ 343 h 350"/>
                <a:gd name="T52" fmla="*/ 7 w 351"/>
                <a:gd name="T53" fmla="*/ 348 h 350"/>
                <a:gd name="T54" fmla="*/ 12 w 351"/>
                <a:gd name="T55" fmla="*/ 350 h 350"/>
                <a:gd name="T56" fmla="*/ 18 w 351"/>
                <a:gd name="T57" fmla="*/ 350 h 350"/>
                <a:gd name="T58" fmla="*/ 24 w 351"/>
                <a:gd name="T59" fmla="*/ 348 h 350"/>
                <a:gd name="T60" fmla="*/ 28 w 351"/>
                <a:gd name="T61" fmla="*/ 343 h 350"/>
                <a:gd name="T62" fmla="*/ 30 w 351"/>
                <a:gd name="T63" fmla="*/ 338 h 350"/>
                <a:gd name="T64" fmla="*/ 30 w 351"/>
                <a:gd name="T65" fmla="*/ 319 h 350"/>
                <a:gd name="T66" fmla="*/ 33 w 351"/>
                <a:gd name="T67" fmla="*/ 289 h 350"/>
                <a:gd name="T68" fmla="*/ 40 w 351"/>
                <a:gd name="T69" fmla="*/ 259 h 350"/>
                <a:gd name="T70" fmla="*/ 48 w 351"/>
                <a:gd name="T71" fmla="*/ 230 h 350"/>
                <a:gd name="T72" fmla="*/ 60 w 351"/>
                <a:gd name="T73" fmla="*/ 203 h 350"/>
                <a:gd name="T74" fmla="*/ 74 w 351"/>
                <a:gd name="T75" fmla="*/ 177 h 350"/>
                <a:gd name="T76" fmla="*/ 91 w 351"/>
                <a:gd name="T77" fmla="*/ 153 h 350"/>
                <a:gd name="T78" fmla="*/ 109 w 351"/>
                <a:gd name="T79" fmla="*/ 129 h 350"/>
                <a:gd name="T80" fmla="*/ 131 w 351"/>
                <a:gd name="T81" fmla="*/ 109 h 350"/>
                <a:gd name="T82" fmla="*/ 153 w 351"/>
                <a:gd name="T83" fmla="*/ 91 h 350"/>
                <a:gd name="T84" fmla="*/ 178 w 351"/>
                <a:gd name="T85" fmla="*/ 74 h 350"/>
                <a:gd name="T86" fmla="*/ 203 w 351"/>
                <a:gd name="T87" fmla="*/ 60 h 350"/>
                <a:gd name="T88" fmla="*/ 231 w 351"/>
                <a:gd name="T89" fmla="*/ 48 h 350"/>
                <a:gd name="T90" fmla="*/ 259 w 351"/>
                <a:gd name="T91" fmla="*/ 40 h 350"/>
                <a:gd name="T92" fmla="*/ 289 w 351"/>
                <a:gd name="T93" fmla="*/ 33 h 350"/>
                <a:gd name="T94" fmla="*/ 320 w 351"/>
                <a:gd name="T95" fmla="*/ 3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1" h="350">
                  <a:moveTo>
                    <a:pt x="336" y="30"/>
                  </a:moveTo>
                  <a:lnTo>
                    <a:pt x="338" y="29"/>
                  </a:lnTo>
                  <a:lnTo>
                    <a:pt x="341" y="28"/>
                  </a:lnTo>
                  <a:lnTo>
                    <a:pt x="344" y="27"/>
                  </a:lnTo>
                  <a:lnTo>
                    <a:pt x="346" y="25"/>
                  </a:lnTo>
                  <a:lnTo>
                    <a:pt x="348" y="22"/>
                  </a:lnTo>
                  <a:lnTo>
                    <a:pt x="349" y="20"/>
                  </a:lnTo>
                  <a:lnTo>
                    <a:pt x="350" y="17"/>
                  </a:lnTo>
                  <a:lnTo>
                    <a:pt x="351" y="15"/>
                  </a:lnTo>
                  <a:lnTo>
                    <a:pt x="350" y="12"/>
                  </a:lnTo>
                  <a:lnTo>
                    <a:pt x="349" y="9"/>
                  </a:lnTo>
                  <a:lnTo>
                    <a:pt x="348" y="6"/>
                  </a:lnTo>
                  <a:lnTo>
                    <a:pt x="346" y="4"/>
                  </a:lnTo>
                  <a:lnTo>
                    <a:pt x="344" y="2"/>
                  </a:lnTo>
                  <a:lnTo>
                    <a:pt x="341" y="1"/>
                  </a:lnTo>
                  <a:lnTo>
                    <a:pt x="338" y="0"/>
                  </a:lnTo>
                  <a:lnTo>
                    <a:pt x="336" y="0"/>
                  </a:lnTo>
                  <a:lnTo>
                    <a:pt x="318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6"/>
                  </a:lnTo>
                  <a:lnTo>
                    <a:pt x="252" y="11"/>
                  </a:lnTo>
                  <a:lnTo>
                    <a:pt x="235" y="15"/>
                  </a:lnTo>
                  <a:lnTo>
                    <a:pt x="221" y="20"/>
                  </a:lnTo>
                  <a:lnTo>
                    <a:pt x="206" y="26"/>
                  </a:lnTo>
                  <a:lnTo>
                    <a:pt x="191" y="33"/>
                  </a:lnTo>
                  <a:lnTo>
                    <a:pt x="176" y="41"/>
                  </a:lnTo>
                  <a:lnTo>
                    <a:pt x="162" y="48"/>
                  </a:lnTo>
                  <a:lnTo>
                    <a:pt x="148" y="57"/>
                  </a:lnTo>
                  <a:lnTo>
                    <a:pt x="135" y="66"/>
                  </a:lnTo>
                  <a:lnTo>
                    <a:pt x="122" y="77"/>
                  </a:lnTo>
                  <a:lnTo>
                    <a:pt x="110" y="87"/>
                  </a:lnTo>
                  <a:lnTo>
                    <a:pt x="99" y="98"/>
                  </a:lnTo>
                  <a:lnTo>
                    <a:pt x="88" y="110"/>
                  </a:lnTo>
                  <a:lnTo>
                    <a:pt x="77" y="122"/>
                  </a:lnTo>
                  <a:lnTo>
                    <a:pt x="66" y="135"/>
                  </a:lnTo>
                  <a:lnTo>
                    <a:pt x="58" y="148"/>
                  </a:lnTo>
                  <a:lnTo>
                    <a:pt x="49" y="162"/>
                  </a:lnTo>
                  <a:lnTo>
                    <a:pt x="41" y="175"/>
                  </a:lnTo>
                  <a:lnTo>
                    <a:pt x="33" y="189"/>
                  </a:lnTo>
                  <a:lnTo>
                    <a:pt x="27" y="204"/>
                  </a:lnTo>
                  <a:lnTo>
                    <a:pt x="20" y="220"/>
                  </a:lnTo>
                  <a:lnTo>
                    <a:pt x="15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5"/>
                  </a:lnTo>
                  <a:lnTo>
                    <a:pt x="0" y="338"/>
                  </a:lnTo>
                  <a:lnTo>
                    <a:pt x="1" y="341"/>
                  </a:lnTo>
                  <a:lnTo>
                    <a:pt x="2" y="343"/>
                  </a:lnTo>
                  <a:lnTo>
                    <a:pt x="4" y="346"/>
                  </a:lnTo>
                  <a:lnTo>
                    <a:pt x="7" y="348"/>
                  </a:lnTo>
                  <a:lnTo>
                    <a:pt x="10" y="349"/>
                  </a:lnTo>
                  <a:lnTo>
                    <a:pt x="12" y="350"/>
                  </a:lnTo>
                  <a:lnTo>
                    <a:pt x="15" y="350"/>
                  </a:lnTo>
                  <a:lnTo>
                    <a:pt x="18" y="350"/>
                  </a:lnTo>
                  <a:lnTo>
                    <a:pt x="20" y="349"/>
                  </a:lnTo>
                  <a:lnTo>
                    <a:pt x="24" y="348"/>
                  </a:lnTo>
                  <a:lnTo>
                    <a:pt x="26" y="346"/>
                  </a:lnTo>
                  <a:lnTo>
                    <a:pt x="28" y="343"/>
                  </a:lnTo>
                  <a:lnTo>
                    <a:pt x="29" y="341"/>
                  </a:lnTo>
                  <a:lnTo>
                    <a:pt x="30" y="338"/>
                  </a:lnTo>
                  <a:lnTo>
                    <a:pt x="30" y="335"/>
                  </a:lnTo>
                  <a:lnTo>
                    <a:pt x="30" y="319"/>
                  </a:lnTo>
                  <a:lnTo>
                    <a:pt x="31" y="304"/>
                  </a:lnTo>
                  <a:lnTo>
                    <a:pt x="33" y="289"/>
                  </a:lnTo>
                  <a:lnTo>
                    <a:pt x="36" y="274"/>
                  </a:lnTo>
                  <a:lnTo>
                    <a:pt x="40" y="259"/>
                  </a:lnTo>
                  <a:lnTo>
                    <a:pt x="44" y="244"/>
                  </a:lnTo>
                  <a:lnTo>
                    <a:pt x="48" y="230"/>
                  </a:lnTo>
                  <a:lnTo>
                    <a:pt x="54" y="216"/>
                  </a:lnTo>
                  <a:lnTo>
                    <a:pt x="60" y="203"/>
                  </a:lnTo>
                  <a:lnTo>
                    <a:pt x="67" y="189"/>
                  </a:lnTo>
                  <a:lnTo>
                    <a:pt x="74" y="177"/>
                  </a:lnTo>
                  <a:lnTo>
                    <a:pt x="82" y="165"/>
                  </a:lnTo>
                  <a:lnTo>
                    <a:pt x="91" y="153"/>
                  </a:lnTo>
                  <a:lnTo>
                    <a:pt x="100" y="141"/>
                  </a:lnTo>
                  <a:lnTo>
                    <a:pt x="109" y="129"/>
                  </a:lnTo>
                  <a:lnTo>
                    <a:pt x="120" y="120"/>
                  </a:lnTo>
                  <a:lnTo>
                    <a:pt x="131" y="109"/>
                  </a:lnTo>
                  <a:lnTo>
                    <a:pt x="141" y="99"/>
                  </a:lnTo>
                  <a:lnTo>
                    <a:pt x="153" y="91"/>
                  </a:lnTo>
                  <a:lnTo>
                    <a:pt x="165" y="82"/>
                  </a:lnTo>
                  <a:lnTo>
                    <a:pt x="178" y="74"/>
                  </a:lnTo>
                  <a:lnTo>
                    <a:pt x="191" y="66"/>
                  </a:lnTo>
                  <a:lnTo>
                    <a:pt x="203" y="60"/>
                  </a:lnTo>
                  <a:lnTo>
                    <a:pt x="217" y="53"/>
                  </a:lnTo>
                  <a:lnTo>
                    <a:pt x="231" y="48"/>
                  </a:lnTo>
                  <a:lnTo>
                    <a:pt x="245" y="44"/>
                  </a:lnTo>
                  <a:lnTo>
                    <a:pt x="259" y="40"/>
                  </a:lnTo>
                  <a:lnTo>
                    <a:pt x="274" y="35"/>
                  </a:lnTo>
                  <a:lnTo>
                    <a:pt x="289" y="33"/>
                  </a:lnTo>
                  <a:lnTo>
                    <a:pt x="304" y="31"/>
                  </a:lnTo>
                  <a:lnTo>
                    <a:pt x="320" y="30"/>
                  </a:lnTo>
                  <a:lnTo>
                    <a:pt x="33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393">
              <a:extLst>
                <a:ext uri="{FF2B5EF4-FFF2-40B4-BE49-F238E27FC236}">
                  <a16:creationId xmlns:a16="http://schemas.microsoft.com/office/drawing/2014/main" id="{95505743-449B-4F16-80B9-A245D0D9B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160" y="4809242"/>
              <a:ext cx="74613" cy="74613"/>
            </a:xfrm>
            <a:custGeom>
              <a:avLst/>
              <a:gdLst>
                <a:gd name="T0" fmla="*/ 12 w 237"/>
                <a:gd name="T1" fmla="*/ 0 h 237"/>
                <a:gd name="T2" fmla="*/ 6 w 237"/>
                <a:gd name="T3" fmla="*/ 3 h 237"/>
                <a:gd name="T4" fmla="*/ 2 w 237"/>
                <a:gd name="T5" fmla="*/ 7 h 237"/>
                <a:gd name="T6" fmla="*/ 0 w 237"/>
                <a:gd name="T7" fmla="*/ 12 h 237"/>
                <a:gd name="T8" fmla="*/ 0 w 237"/>
                <a:gd name="T9" fmla="*/ 19 h 237"/>
                <a:gd name="T10" fmla="*/ 2 w 237"/>
                <a:gd name="T11" fmla="*/ 23 h 237"/>
                <a:gd name="T12" fmla="*/ 6 w 237"/>
                <a:gd name="T13" fmla="*/ 27 h 237"/>
                <a:gd name="T14" fmla="*/ 12 w 237"/>
                <a:gd name="T15" fmla="*/ 30 h 237"/>
                <a:gd name="T16" fmla="*/ 34 w 237"/>
                <a:gd name="T17" fmla="*/ 31 h 237"/>
                <a:gd name="T18" fmla="*/ 73 w 237"/>
                <a:gd name="T19" fmla="*/ 39 h 237"/>
                <a:gd name="T20" fmla="*/ 107 w 237"/>
                <a:gd name="T21" fmla="*/ 53 h 237"/>
                <a:gd name="T22" fmla="*/ 137 w 237"/>
                <a:gd name="T23" fmla="*/ 74 h 237"/>
                <a:gd name="T24" fmla="*/ 164 w 237"/>
                <a:gd name="T25" fmla="*/ 100 h 237"/>
                <a:gd name="T26" fmla="*/ 184 w 237"/>
                <a:gd name="T27" fmla="*/ 130 h 237"/>
                <a:gd name="T28" fmla="*/ 199 w 237"/>
                <a:gd name="T29" fmla="*/ 164 h 237"/>
                <a:gd name="T30" fmla="*/ 206 w 237"/>
                <a:gd name="T31" fmla="*/ 202 h 237"/>
                <a:gd name="T32" fmla="*/ 207 w 237"/>
                <a:gd name="T33" fmla="*/ 225 h 237"/>
                <a:gd name="T34" fmla="*/ 210 w 237"/>
                <a:gd name="T35" fmla="*/ 230 h 237"/>
                <a:gd name="T36" fmla="*/ 214 w 237"/>
                <a:gd name="T37" fmla="*/ 235 h 237"/>
                <a:gd name="T38" fmla="*/ 219 w 237"/>
                <a:gd name="T39" fmla="*/ 237 h 237"/>
                <a:gd name="T40" fmla="*/ 226 w 237"/>
                <a:gd name="T41" fmla="*/ 237 h 237"/>
                <a:gd name="T42" fmla="*/ 231 w 237"/>
                <a:gd name="T43" fmla="*/ 235 h 237"/>
                <a:gd name="T44" fmla="*/ 235 w 237"/>
                <a:gd name="T45" fmla="*/ 230 h 237"/>
                <a:gd name="T46" fmla="*/ 237 w 237"/>
                <a:gd name="T47" fmla="*/ 225 h 237"/>
                <a:gd name="T48" fmla="*/ 237 w 237"/>
                <a:gd name="T49" fmla="*/ 210 h 237"/>
                <a:gd name="T50" fmla="*/ 234 w 237"/>
                <a:gd name="T51" fmla="*/ 188 h 237"/>
                <a:gd name="T52" fmla="*/ 230 w 237"/>
                <a:gd name="T53" fmla="*/ 166 h 237"/>
                <a:gd name="T54" fmla="*/ 223 w 237"/>
                <a:gd name="T55" fmla="*/ 146 h 237"/>
                <a:gd name="T56" fmla="*/ 211 w 237"/>
                <a:gd name="T57" fmla="*/ 116 h 237"/>
                <a:gd name="T58" fmla="*/ 186 w 237"/>
                <a:gd name="T59" fmla="*/ 81 h 237"/>
                <a:gd name="T60" fmla="*/ 156 w 237"/>
                <a:gd name="T61" fmla="*/ 51 h 237"/>
                <a:gd name="T62" fmla="*/ 121 w 237"/>
                <a:gd name="T63" fmla="*/ 27 h 237"/>
                <a:gd name="T64" fmla="*/ 91 w 237"/>
                <a:gd name="T65" fmla="*/ 13 h 237"/>
                <a:gd name="T66" fmla="*/ 70 w 237"/>
                <a:gd name="T67" fmla="*/ 7 h 237"/>
                <a:gd name="T68" fmla="*/ 49 w 237"/>
                <a:gd name="T69" fmla="*/ 3 h 237"/>
                <a:gd name="T70" fmla="*/ 27 w 237"/>
                <a:gd name="T71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7" h="237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34" y="31"/>
                  </a:lnTo>
                  <a:lnTo>
                    <a:pt x="53" y="34"/>
                  </a:lnTo>
                  <a:lnTo>
                    <a:pt x="73" y="39"/>
                  </a:lnTo>
                  <a:lnTo>
                    <a:pt x="90" y="45"/>
                  </a:lnTo>
                  <a:lnTo>
                    <a:pt x="107" y="53"/>
                  </a:lnTo>
                  <a:lnTo>
                    <a:pt x="123" y="62"/>
                  </a:lnTo>
                  <a:lnTo>
                    <a:pt x="137" y="74"/>
                  </a:lnTo>
                  <a:lnTo>
                    <a:pt x="151" y="86"/>
                  </a:lnTo>
                  <a:lnTo>
                    <a:pt x="164" y="100"/>
                  </a:lnTo>
                  <a:lnTo>
                    <a:pt x="174" y="115"/>
                  </a:lnTo>
                  <a:lnTo>
                    <a:pt x="184" y="130"/>
                  </a:lnTo>
                  <a:lnTo>
                    <a:pt x="192" y="147"/>
                  </a:lnTo>
                  <a:lnTo>
                    <a:pt x="199" y="164"/>
                  </a:lnTo>
                  <a:lnTo>
                    <a:pt x="203" y="183"/>
                  </a:lnTo>
                  <a:lnTo>
                    <a:pt x="206" y="202"/>
                  </a:lnTo>
                  <a:lnTo>
                    <a:pt x="207" y="222"/>
                  </a:lnTo>
                  <a:lnTo>
                    <a:pt x="207" y="225"/>
                  </a:lnTo>
                  <a:lnTo>
                    <a:pt x="209" y="228"/>
                  </a:lnTo>
                  <a:lnTo>
                    <a:pt x="210" y="230"/>
                  </a:lnTo>
                  <a:lnTo>
                    <a:pt x="212" y="233"/>
                  </a:lnTo>
                  <a:lnTo>
                    <a:pt x="214" y="235"/>
                  </a:lnTo>
                  <a:lnTo>
                    <a:pt x="216" y="236"/>
                  </a:lnTo>
                  <a:lnTo>
                    <a:pt x="219" y="237"/>
                  </a:lnTo>
                  <a:lnTo>
                    <a:pt x="222" y="237"/>
                  </a:lnTo>
                  <a:lnTo>
                    <a:pt x="226" y="237"/>
                  </a:lnTo>
                  <a:lnTo>
                    <a:pt x="228" y="236"/>
                  </a:lnTo>
                  <a:lnTo>
                    <a:pt x="231" y="235"/>
                  </a:lnTo>
                  <a:lnTo>
                    <a:pt x="233" y="233"/>
                  </a:lnTo>
                  <a:lnTo>
                    <a:pt x="235" y="230"/>
                  </a:lnTo>
                  <a:lnTo>
                    <a:pt x="236" y="228"/>
                  </a:lnTo>
                  <a:lnTo>
                    <a:pt x="237" y="225"/>
                  </a:lnTo>
                  <a:lnTo>
                    <a:pt x="237" y="222"/>
                  </a:lnTo>
                  <a:lnTo>
                    <a:pt x="237" y="210"/>
                  </a:lnTo>
                  <a:lnTo>
                    <a:pt x="236" y="199"/>
                  </a:lnTo>
                  <a:lnTo>
                    <a:pt x="234" y="188"/>
                  </a:lnTo>
                  <a:lnTo>
                    <a:pt x="233" y="177"/>
                  </a:lnTo>
                  <a:lnTo>
                    <a:pt x="230" y="166"/>
                  </a:lnTo>
                  <a:lnTo>
                    <a:pt x="228" y="156"/>
                  </a:lnTo>
                  <a:lnTo>
                    <a:pt x="223" y="146"/>
                  </a:lnTo>
                  <a:lnTo>
                    <a:pt x="220" y="135"/>
                  </a:lnTo>
                  <a:lnTo>
                    <a:pt x="211" y="116"/>
                  </a:lnTo>
                  <a:lnTo>
                    <a:pt x="199" y="98"/>
                  </a:lnTo>
                  <a:lnTo>
                    <a:pt x="186" y="81"/>
                  </a:lnTo>
                  <a:lnTo>
                    <a:pt x="172" y="65"/>
                  </a:lnTo>
                  <a:lnTo>
                    <a:pt x="156" y="51"/>
                  </a:lnTo>
                  <a:lnTo>
                    <a:pt x="139" y="38"/>
                  </a:lnTo>
                  <a:lnTo>
                    <a:pt x="121" y="27"/>
                  </a:lnTo>
                  <a:lnTo>
                    <a:pt x="102" y="18"/>
                  </a:lnTo>
                  <a:lnTo>
                    <a:pt x="91" y="13"/>
                  </a:lnTo>
                  <a:lnTo>
                    <a:pt x="81" y="10"/>
                  </a:lnTo>
                  <a:lnTo>
                    <a:pt x="70" y="7"/>
                  </a:lnTo>
                  <a:lnTo>
                    <a:pt x="60" y="5"/>
                  </a:lnTo>
                  <a:lnTo>
                    <a:pt x="49" y="3"/>
                  </a:lnTo>
                  <a:lnTo>
                    <a:pt x="37" y="1"/>
                  </a:lnTo>
                  <a:lnTo>
                    <a:pt x="2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394">
              <a:extLst>
                <a:ext uri="{FF2B5EF4-FFF2-40B4-BE49-F238E27FC236}">
                  <a16:creationId xmlns:a16="http://schemas.microsoft.com/office/drawing/2014/main" id="{9D09C1D8-8D3F-4DF9-BD2E-B197AA628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160" y="4772729"/>
              <a:ext cx="111125" cy="111125"/>
            </a:xfrm>
            <a:custGeom>
              <a:avLst/>
              <a:gdLst>
                <a:gd name="T0" fmla="*/ 12 w 351"/>
                <a:gd name="T1" fmla="*/ 0 h 350"/>
                <a:gd name="T2" fmla="*/ 6 w 351"/>
                <a:gd name="T3" fmla="*/ 2 h 350"/>
                <a:gd name="T4" fmla="*/ 2 w 351"/>
                <a:gd name="T5" fmla="*/ 6 h 350"/>
                <a:gd name="T6" fmla="*/ 0 w 351"/>
                <a:gd name="T7" fmla="*/ 12 h 350"/>
                <a:gd name="T8" fmla="*/ 0 w 351"/>
                <a:gd name="T9" fmla="*/ 17 h 350"/>
                <a:gd name="T10" fmla="*/ 2 w 351"/>
                <a:gd name="T11" fmla="*/ 22 h 350"/>
                <a:gd name="T12" fmla="*/ 6 w 351"/>
                <a:gd name="T13" fmla="*/ 27 h 350"/>
                <a:gd name="T14" fmla="*/ 12 w 351"/>
                <a:gd name="T15" fmla="*/ 29 h 350"/>
                <a:gd name="T16" fmla="*/ 31 w 351"/>
                <a:gd name="T17" fmla="*/ 30 h 350"/>
                <a:gd name="T18" fmla="*/ 62 w 351"/>
                <a:gd name="T19" fmla="*/ 33 h 350"/>
                <a:gd name="T20" fmla="*/ 91 w 351"/>
                <a:gd name="T21" fmla="*/ 40 h 350"/>
                <a:gd name="T22" fmla="*/ 120 w 351"/>
                <a:gd name="T23" fmla="*/ 48 h 350"/>
                <a:gd name="T24" fmla="*/ 148 w 351"/>
                <a:gd name="T25" fmla="*/ 60 h 350"/>
                <a:gd name="T26" fmla="*/ 173 w 351"/>
                <a:gd name="T27" fmla="*/ 74 h 350"/>
                <a:gd name="T28" fmla="*/ 198 w 351"/>
                <a:gd name="T29" fmla="*/ 91 h 350"/>
                <a:gd name="T30" fmla="*/ 220 w 351"/>
                <a:gd name="T31" fmla="*/ 109 h 350"/>
                <a:gd name="T32" fmla="*/ 241 w 351"/>
                <a:gd name="T33" fmla="*/ 129 h 350"/>
                <a:gd name="T34" fmla="*/ 260 w 351"/>
                <a:gd name="T35" fmla="*/ 153 h 350"/>
                <a:gd name="T36" fmla="*/ 276 w 351"/>
                <a:gd name="T37" fmla="*/ 177 h 350"/>
                <a:gd name="T38" fmla="*/ 290 w 351"/>
                <a:gd name="T39" fmla="*/ 203 h 350"/>
                <a:gd name="T40" fmla="*/ 302 w 351"/>
                <a:gd name="T41" fmla="*/ 230 h 350"/>
                <a:gd name="T42" fmla="*/ 311 w 351"/>
                <a:gd name="T43" fmla="*/ 259 h 350"/>
                <a:gd name="T44" fmla="*/ 317 w 351"/>
                <a:gd name="T45" fmla="*/ 289 h 350"/>
                <a:gd name="T46" fmla="*/ 320 w 351"/>
                <a:gd name="T47" fmla="*/ 319 h 350"/>
                <a:gd name="T48" fmla="*/ 321 w 351"/>
                <a:gd name="T49" fmla="*/ 338 h 350"/>
                <a:gd name="T50" fmla="*/ 323 w 351"/>
                <a:gd name="T51" fmla="*/ 343 h 350"/>
                <a:gd name="T52" fmla="*/ 327 w 351"/>
                <a:gd name="T53" fmla="*/ 348 h 350"/>
                <a:gd name="T54" fmla="*/ 333 w 351"/>
                <a:gd name="T55" fmla="*/ 350 h 350"/>
                <a:gd name="T56" fmla="*/ 338 w 351"/>
                <a:gd name="T57" fmla="*/ 350 h 350"/>
                <a:gd name="T58" fmla="*/ 343 w 351"/>
                <a:gd name="T59" fmla="*/ 348 h 350"/>
                <a:gd name="T60" fmla="*/ 348 w 351"/>
                <a:gd name="T61" fmla="*/ 343 h 350"/>
                <a:gd name="T62" fmla="*/ 350 w 351"/>
                <a:gd name="T63" fmla="*/ 338 h 350"/>
                <a:gd name="T64" fmla="*/ 350 w 351"/>
                <a:gd name="T65" fmla="*/ 318 h 350"/>
                <a:gd name="T66" fmla="*/ 347 w 351"/>
                <a:gd name="T67" fmla="*/ 283 h 350"/>
                <a:gd name="T68" fmla="*/ 340 w 351"/>
                <a:gd name="T69" fmla="*/ 251 h 350"/>
                <a:gd name="T70" fmla="*/ 330 w 351"/>
                <a:gd name="T71" fmla="*/ 220 h 350"/>
                <a:gd name="T72" fmla="*/ 318 w 351"/>
                <a:gd name="T73" fmla="*/ 189 h 350"/>
                <a:gd name="T74" fmla="*/ 302 w 351"/>
                <a:gd name="T75" fmla="*/ 162 h 350"/>
                <a:gd name="T76" fmla="*/ 283 w 351"/>
                <a:gd name="T77" fmla="*/ 135 h 350"/>
                <a:gd name="T78" fmla="*/ 263 w 351"/>
                <a:gd name="T79" fmla="*/ 110 h 350"/>
                <a:gd name="T80" fmla="*/ 241 w 351"/>
                <a:gd name="T81" fmla="*/ 87 h 350"/>
                <a:gd name="T82" fmla="*/ 216 w 351"/>
                <a:gd name="T83" fmla="*/ 66 h 350"/>
                <a:gd name="T84" fmla="*/ 189 w 351"/>
                <a:gd name="T85" fmla="*/ 48 h 350"/>
                <a:gd name="T86" fmla="*/ 160 w 351"/>
                <a:gd name="T87" fmla="*/ 33 h 350"/>
                <a:gd name="T88" fmla="*/ 130 w 351"/>
                <a:gd name="T89" fmla="*/ 20 h 350"/>
                <a:gd name="T90" fmla="*/ 98 w 351"/>
                <a:gd name="T91" fmla="*/ 11 h 350"/>
                <a:gd name="T92" fmla="*/ 66 w 351"/>
                <a:gd name="T93" fmla="*/ 3 h 350"/>
                <a:gd name="T94" fmla="*/ 32 w 351"/>
                <a:gd name="T9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1" h="35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1" y="30"/>
                  </a:lnTo>
                  <a:lnTo>
                    <a:pt x="46" y="31"/>
                  </a:lnTo>
                  <a:lnTo>
                    <a:pt x="62" y="33"/>
                  </a:lnTo>
                  <a:lnTo>
                    <a:pt x="77" y="35"/>
                  </a:lnTo>
                  <a:lnTo>
                    <a:pt x="91" y="40"/>
                  </a:lnTo>
                  <a:lnTo>
                    <a:pt x="106" y="44"/>
                  </a:lnTo>
                  <a:lnTo>
                    <a:pt x="120" y="48"/>
                  </a:lnTo>
                  <a:lnTo>
                    <a:pt x="134" y="53"/>
                  </a:lnTo>
                  <a:lnTo>
                    <a:pt x="148" y="60"/>
                  </a:lnTo>
                  <a:lnTo>
                    <a:pt x="160" y="66"/>
                  </a:lnTo>
                  <a:lnTo>
                    <a:pt x="173" y="74"/>
                  </a:lnTo>
                  <a:lnTo>
                    <a:pt x="186" y="82"/>
                  </a:lnTo>
                  <a:lnTo>
                    <a:pt x="198" y="91"/>
                  </a:lnTo>
                  <a:lnTo>
                    <a:pt x="210" y="99"/>
                  </a:lnTo>
                  <a:lnTo>
                    <a:pt x="220" y="109"/>
                  </a:lnTo>
                  <a:lnTo>
                    <a:pt x="231" y="120"/>
                  </a:lnTo>
                  <a:lnTo>
                    <a:pt x="241" y="129"/>
                  </a:lnTo>
                  <a:lnTo>
                    <a:pt x="250" y="141"/>
                  </a:lnTo>
                  <a:lnTo>
                    <a:pt x="260" y="153"/>
                  </a:lnTo>
                  <a:lnTo>
                    <a:pt x="268" y="165"/>
                  </a:lnTo>
                  <a:lnTo>
                    <a:pt x="276" y="177"/>
                  </a:lnTo>
                  <a:lnTo>
                    <a:pt x="283" y="189"/>
                  </a:lnTo>
                  <a:lnTo>
                    <a:pt x="290" y="203"/>
                  </a:lnTo>
                  <a:lnTo>
                    <a:pt x="296" y="216"/>
                  </a:lnTo>
                  <a:lnTo>
                    <a:pt x="302" y="230"/>
                  </a:lnTo>
                  <a:lnTo>
                    <a:pt x="307" y="244"/>
                  </a:lnTo>
                  <a:lnTo>
                    <a:pt x="311" y="259"/>
                  </a:lnTo>
                  <a:lnTo>
                    <a:pt x="314" y="274"/>
                  </a:lnTo>
                  <a:lnTo>
                    <a:pt x="317" y="289"/>
                  </a:lnTo>
                  <a:lnTo>
                    <a:pt x="319" y="304"/>
                  </a:lnTo>
                  <a:lnTo>
                    <a:pt x="320" y="319"/>
                  </a:lnTo>
                  <a:lnTo>
                    <a:pt x="321" y="335"/>
                  </a:lnTo>
                  <a:lnTo>
                    <a:pt x="321" y="338"/>
                  </a:lnTo>
                  <a:lnTo>
                    <a:pt x="322" y="341"/>
                  </a:lnTo>
                  <a:lnTo>
                    <a:pt x="323" y="343"/>
                  </a:lnTo>
                  <a:lnTo>
                    <a:pt x="325" y="346"/>
                  </a:lnTo>
                  <a:lnTo>
                    <a:pt x="327" y="348"/>
                  </a:lnTo>
                  <a:lnTo>
                    <a:pt x="329" y="349"/>
                  </a:lnTo>
                  <a:lnTo>
                    <a:pt x="333" y="350"/>
                  </a:lnTo>
                  <a:lnTo>
                    <a:pt x="336" y="350"/>
                  </a:lnTo>
                  <a:lnTo>
                    <a:pt x="338" y="350"/>
                  </a:lnTo>
                  <a:lnTo>
                    <a:pt x="341" y="349"/>
                  </a:lnTo>
                  <a:lnTo>
                    <a:pt x="343" y="348"/>
                  </a:lnTo>
                  <a:lnTo>
                    <a:pt x="347" y="346"/>
                  </a:lnTo>
                  <a:lnTo>
                    <a:pt x="348" y="343"/>
                  </a:lnTo>
                  <a:lnTo>
                    <a:pt x="350" y="341"/>
                  </a:lnTo>
                  <a:lnTo>
                    <a:pt x="350" y="338"/>
                  </a:lnTo>
                  <a:lnTo>
                    <a:pt x="351" y="335"/>
                  </a:lnTo>
                  <a:lnTo>
                    <a:pt x="350" y="318"/>
                  </a:lnTo>
                  <a:lnTo>
                    <a:pt x="349" y="301"/>
                  </a:lnTo>
                  <a:lnTo>
                    <a:pt x="347" y="283"/>
                  </a:lnTo>
                  <a:lnTo>
                    <a:pt x="343" y="267"/>
                  </a:lnTo>
                  <a:lnTo>
                    <a:pt x="340" y="251"/>
                  </a:lnTo>
                  <a:lnTo>
                    <a:pt x="336" y="235"/>
                  </a:lnTo>
                  <a:lnTo>
                    <a:pt x="330" y="220"/>
                  </a:lnTo>
                  <a:lnTo>
                    <a:pt x="324" y="204"/>
                  </a:lnTo>
                  <a:lnTo>
                    <a:pt x="318" y="189"/>
                  </a:lnTo>
                  <a:lnTo>
                    <a:pt x="310" y="175"/>
                  </a:lnTo>
                  <a:lnTo>
                    <a:pt x="302" y="162"/>
                  </a:lnTo>
                  <a:lnTo>
                    <a:pt x="293" y="148"/>
                  </a:lnTo>
                  <a:lnTo>
                    <a:pt x="283" y="135"/>
                  </a:lnTo>
                  <a:lnTo>
                    <a:pt x="274" y="122"/>
                  </a:lnTo>
                  <a:lnTo>
                    <a:pt x="263" y="110"/>
                  </a:lnTo>
                  <a:lnTo>
                    <a:pt x="252" y="98"/>
                  </a:lnTo>
                  <a:lnTo>
                    <a:pt x="241" y="87"/>
                  </a:lnTo>
                  <a:lnTo>
                    <a:pt x="228" y="77"/>
                  </a:lnTo>
                  <a:lnTo>
                    <a:pt x="216" y="66"/>
                  </a:lnTo>
                  <a:lnTo>
                    <a:pt x="202" y="57"/>
                  </a:lnTo>
                  <a:lnTo>
                    <a:pt x="189" y="48"/>
                  </a:lnTo>
                  <a:lnTo>
                    <a:pt x="174" y="41"/>
                  </a:lnTo>
                  <a:lnTo>
                    <a:pt x="160" y="33"/>
                  </a:lnTo>
                  <a:lnTo>
                    <a:pt x="145" y="26"/>
                  </a:lnTo>
                  <a:lnTo>
                    <a:pt x="130" y="20"/>
                  </a:lnTo>
                  <a:lnTo>
                    <a:pt x="114" y="15"/>
                  </a:lnTo>
                  <a:lnTo>
                    <a:pt x="98" y="11"/>
                  </a:lnTo>
                  <a:lnTo>
                    <a:pt x="82" y="6"/>
                  </a:lnTo>
                  <a:lnTo>
                    <a:pt x="66" y="3"/>
                  </a:lnTo>
                  <a:lnTo>
                    <a:pt x="49" y="1"/>
                  </a:lnTo>
                  <a:lnTo>
                    <a:pt x="32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6" name="Oval 145">
            <a:extLst>
              <a:ext uri="{FF2B5EF4-FFF2-40B4-BE49-F238E27FC236}">
                <a16:creationId xmlns:a16="http://schemas.microsoft.com/office/drawing/2014/main" id="{2B6DE2AB-50EA-4AE6-B121-F5EB26BC4800}"/>
              </a:ext>
            </a:extLst>
          </p:cNvPr>
          <p:cNvSpPr/>
          <p:nvPr/>
        </p:nvSpPr>
        <p:spPr>
          <a:xfrm>
            <a:off x="409858" y="4613281"/>
            <a:ext cx="2238375" cy="3073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F8D5871-6F62-4765-B7BD-9EAD779D9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34" y="851353"/>
            <a:ext cx="1727274" cy="395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05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8115300" y="-1295400"/>
            <a:ext cx="5467350" cy="54673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12</a:t>
            </a:fld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600C331-E984-492E-AE46-AC8B905B0EE7}"/>
              </a:ext>
            </a:extLst>
          </p:cNvPr>
          <p:cNvSpPr>
            <a:spLocks/>
          </p:cNvSpPr>
          <p:nvPr/>
        </p:nvSpPr>
        <p:spPr bwMode="auto">
          <a:xfrm>
            <a:off x="723900" y="1419225"/>
            <a:ext cx="2341563" cy="4852987"/>
          </a:xfrm>
          <a:custGeom>
            <a:avLst/>
            <a:gdLst>
              <a:gd name="T0" fmla="*/ 230 w 415"/>
              <a:gd name="T1" fmla="*/ 637 h 864"/>
              <a:gd name="T2" fmla="*/ 206 w 415"/>
              <a:gd name="T3" fmla="*/ 565 h 864"/>
              <a:gd name="T4" fmla="*/ 206 w 415"/>
              <a:gd name="T5" fmla="*/ 561 h 864"/>
              <a:gd name="T6" fmla="*/ 206 w 415"/>
              <a:gd name="T7" fmla="*/ 520 h 864"/>
              <a:gd name="T8" fmla="*/ 230 w 415"/>
              <a:gd name="T9" fmla="*/ 448 h 864"/>
              <a:gd name="T10" fmla="*/ 286 w 415"/>
              <a:gd name="T11" fmla="*/ 425 h 864"/>
              <a:gd name="T12" fmla="*/ 404 w 415"/>
              <a:gd name="T13" fmla="*/ 341 h 864"/>
              <a:gd name="T14" fmla="*/ 405 w 415"/>
              <a:gd name="T15" fmla="*/ 333 h 864"/>
              <a:gd name="T16" fmla="*/ 405 w 415"/>
              <a:gd name="T17" fmla="*/ 329 h 864"/>
              <a:gd name="T18" fmla="*/ 405 w 415"/>
              <a:gd name="T19" fmla="*/ 321 h 864"/>
              <a:gd name="T20" fmla="*/ 295 w 415"/>
              <a:gd name="T21" fmla="*/ 221 h 864"/>
              <a:gd name="T22" fmla="*/ 285 w 415"/>
              <a:gd name="T23" fmla="*/ 223 h 864"/>
              <a:gd name="T24" fmla="*/ 223 w 415"/>
              <a:gd name="T25" fmla="*/ 192 h 864"/>
              <a:gd name="T26" fmla="*/ 208 w 415"/>
              <a:gd name="T27" fmla="*/ 96 h 864"/>
              <a:gd name="T28" fmla="*/ 33 w 415"/>
              <a:gd name="T29" fmla="*/ 32 h 864"/>
              <a:gd name="T30" fmla="*/ 96 w 415"/>
              <a:gd name="T31" fmla="*/ 207 h 864"/>
              <a:gd name="T32" fmla="*/ 178 w 415"/>
              <a:gd name="T33" fmla="*/ 229 h 864"/>
              <a:gd name="T34" fmla="*/ 203 w 415"/>
              <a:gd name="T35" fmla="*/ 301 h 864"/>
              <a:gd name="T36" fmla="*/ 202 w 415"/>
              <a:gd name="T37" fmla="*/ 342 h 864"/>
              <a:gd name="T38" fmla="*/ 203 w 415"/>
              <a:gd name="T39" fmla="*/ 346 h 864"/>
              <a:gd name="T40" fmla="*/ 179 w 415"/>
              <a:gd name="T41" fmla="*/ 418 h 864"/>
              <a:gd name="T42" fmla="*/ 124 w 415"/>
              <a:gd name="T43" fmla="*/ 441 h 864"/>
              <a:gd name="T44" fmla="*/ 4 w 415"/>
              <a:gd name="T45" fmla="*/ 532 h 864"/>
              <a:gd name="T46" fmla="*/ 3 w 415"/>
              <a:gd name="T47" fmla="*/ 542 h 864"/>
              <a:gd name="T48" fmla="*/ 4 w 415"/>
              <a:gd name="T49" fmla="*/ 551 h 864"/>
              <a:gd name="T50" fmla="*/ 5 w 415"/>
              <a:gd name="T51" fmla="*/ 559 h 864"/>
              <a:gd name="T52" fmla="*/ 5 w 415"/>
              <a:gd name="T53" fmla="*/ 560 h 864"/>
              <a:gd name="T54" fmla="*/ 123 w 415"/>
              <a:gd name="T55" fmla="*/ 644 h 864"/>
              <a:gd name="T56" fmla="*/ 127 w 415"/>
              <a:gd name="T57" fmla="*/ 644 h 864"/>
              <a:gd name="T58" fmla="*/ 186 w 415"/>
              <a:gd name="T59" fmla="*/ 675 h 864"/>
              <a:gd name="T60" fmla="*/ 227 w 415"/>
              <a:gd name="T61" fmla="*/ 830 h 864"/>
              <a:gd name="T62" fmla="*/ 376 w 415"/>
              <a:gd name="T63" fmla="*/ 833 h 864"/>
              <a:gd name="T64" fmla="*/ 290 w 415"/>
              <a:gd name="T65" fmla="*/ 66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5" h="864">
                <a:moveTo>
                  <a:pt x="290" y="660"/>
                </a:moveTo>
                <a:cubicBezTo>
                  <a:pt x="268" y="663"/>
                  <a:pt x="245" y="654"/>
                  <a:pt x="230" y="637"/>
                </a:cubicBezTo>
                <a:cubicBezTo>
                  <a:pt x="223" y="629"/>
                  <a:pt x="223" y="629"/>
                  <a:pt x="223" y="629"/>
                </a:cubicBezTo>
                <a:cubicBezTo>
                  <a:pt x="207" y="612"/>
                  <a:pt x="201" y="588"/>
                  <a:pt x="206" y="565"/>
                </a:cubicBezTo>
                <a:cubicBezTo>
                  <a:pt x="206" y="564"/>
                  <a:pt x="206" y="564"/>
                  <a:pt x="206" y="564"/>
                </a:cubicBezTo>
                <a:cubicBezTo>
                  <a:pt x="206" y="563"/>
                  <a:pt x="206" y="562"/>
                  <a:pt x="206" y="561"/>
                </a:cubicBezTo>
                <a:cubicBezTo>
                  <a:pt x="208" y="552"/>
                  <a:pt x="209" y="543"/>
                  <a:pt x="208" y="534"/>
                </a:cubicBezTo>
                <a:cubicBezTo>
                  <a:pt x="208" y="530"/>
                  <a:pt x="207" y="525"/>
                  <a:pt x="206" y="520"/>
                </a:cubicBezTo>
                <a:cubicBezTo>
                  <a:pt x="201" y="496"/>
                  <a:pt x="208" y="473"/>
                  <a:pt x="223" y="456"/>
                </a:cubicBezTo>
                <a:cubicBezTo>
                  <a:pt x="230" y="448"/>
                  <a:pt x="230" y="448"/>
                  <a:pt x="230" y="448"/>
                </a:cubicBezTo>
                <a:cubicBezTo>
                  <a:pt x="245" y="432"/>
                  <a:pt x="265" y="424"/>
                  <a:pt x="286" y="425"/>
                </a:cubicBezTo>
                <a:cubicBezTo>
                  <a:pt x="286" y="425"/>
                  <a:pt x="286" y="425"/>
                  <a:pt x="286" y="425"/>
                </a:cubicBezTo>
                <a:cubicBezTo>
                  <a:pt x="319" y="430"/>
                  <a:pt x="353" y="419"/>
                  <a:pt x="376" y="395"/>
                </a:cubicBezTo>
                <a:cubicBezTo>
                  <a:pt x="391" y="381"/>
                  <a:pt x="400" y="362"/>
                  <a:pt x="404" y="341"/>
                </a:cubicBezTo>
                <a:cubicBezTo>
                  <a:pt x="404" y="341"/>
                  <a:pt x="404" y="341"/>
                  <a:pt x="404" y="341"/>
                </a:cubicBezTo>
                <a:cubicBezTo>
                  <a:pt x="404" y="338"/>
                  <a:pt x="405" y="336"/>
                  <a:pt x="405" y="333"/>
                </a:cubicBezTo>
                <a:cubicBezTo>
                  <a:pt x="405" y="333"/>
                  <a:pt x="405" y="332"/>
                  <a:pt x="405" y="332"/>
                </a:cubicBezTo>
                <a:cubicBezTo>
                  <a:pt x="405" y="329"/>
                  <a:pt x="405" y="329"/>
                  <a:pt x="405" y="329"/>
                </a:cubicBezTo>
                <a:cubicBezTo>
                  <a:pt x="405" y="327"/>
                  <a:pt x="405" y="325"/>
                  <a:pt x="405" y="323"/>
                </a:cubicBezTo>
                <a:cubicBezTo>
                  <a:pt x="405" y="321"/>
                  <a:pt x="405" y="321"/>
                  <a:pt x="405" y="321"/>
                </a:cubicBezTo>
                <a:cubicBezTo>
                  <a:pt x="405" y="318"/>
                  <a:pt x="405" y="316"/>
                  <a:pt x="405" y="313"/>
                </a:cubicBezTo>
                <a:cubicBezTo>
                  <a:pt x="399" y="257"/>
                  <a:pt x="351" y="217"/>
                  <a:pt x="295" y="221"/>
                </a:cubicBezTo>
                <a:cubicBezTo>
                  <a:pt x="292" y="222"/>
                  <a:pt x="288" y="222"/>
                  <a:pt x="285" y="223"/>
                </a:cubicBezTo>
                <a:cubicBezTo>
                  <a:pt x="285" y="223"/>
                  <a:pt x="285" y="223"/>
                  <a:pt x="285" y="223"/>
                </a:cubicBezTo>
                <a:cubicBezTo>
                  <a:pt x="264" y="224"/>
                  <a:pt x="244" y="215"/>
                  <a:pt x="230" y="199"/>
                </a:cubicBezTo>
                <a:cubicBezTo>
                  <a:pt x="223" y="192"/>
                  <a:pt x="223" y="192"/>
                  <a:pt x="223" y="192"/>
                </a:cubicBezTo>
                <a:cubicBezTo>
                  <a:pt x="207" y="174"/>
                  <a:pt x="201" y="150"/>
                  <a:pt x="206" y="128"/>
                </a:cubicBezTo>
                <a:cubicBezTo>
                  <a:pt x="208" y="117"/>
                  <a:pt x="209" y="107"/>
                  <a:pt x="208" y="96"/>
                </a:cubicBezTo>
                <a:cubicBezTo>
                  <a:pt x="204" y="47"/>
                  <a:pt x="164" y="6"/>
                  <a:pt x="114" y="3"/>
                </a:cubicBezTo>
                <a:cubicBezTo>
                  <a:pt x="84" y="0"/>
                  <a:pt x="55" y="11"/>
                  <a:pt x="33" y="32"/>
                </a:cubicBezTo>
                <a:cubicBezTo>
                  <a:pt x="12" y="53"/>
                  <a:pt x="1" y="83"/>
                  <a:pt x="4" y="113"/>
                </a:cubicBezTo>
                <a:cubicBezTo>
                  <a:pt x="7" y="162"/>
                  <a:pt x="47" y="202"/>
                  <a:pt x="96" y="207"/>
                </a:cubicBezTo>
                <a:cubicBezTo>
                  <a:pt x="104" y="207"/>
                  <a:pt x="111" y="207"/>
                  <a:pt x="118" y="206"/>
                </a:cubicBezTo>
                <a:cubicBezTo>
                  <a:pt x="141" y="204"/>
                  <a:pt x="163" y="212"/>
                  <a:pt x="178" y="229"/>
                </a:cubicBezTo>
                <a:cubicBezTo>
                  <a:pt x="186" y="237"/>
                  <a:pt x="186" y="237"/>
                  <a:pt x="186" y="237"/>
                </a:cubicBezTo>
                <a:cubicBezTo>
                  <a:pt x="201" y="254"/>
                  <a:pt x="207" y="277"/>
                  <a:pt x="203" y="301"/>
                </a:cubicBezTo>
                <a:cubicBezTo>
                  <a:pt x="202" y="306"/>
                  <a:pt x="201" y="311"/>
                  <a:pt x="201" y="315"/>
                </a:cubicBezTo>
                <a:cubicBezTo>
                  <a:pt x="200" y="324"/>
                  <a:pt x="201" y="333"/>
                  <a:pt x="202" y="342"/>
                </a:cubicBezTo>
                <a:cubicBezTo>
                  <a:pt x="203" y="343"/>
                  <a:pt x="203" y="344"/>
                  <a:pt x="203" y="345"/>
                </a:cubicBezTo>
                <a:cubicBezTo>
                  <a:pt x="203" y="346"/>
                  <a:pt x="203" y="346"/>
                  <a:pt x="203" y="346"/>
                </a:cubicBezTo>
                <a:cubicBezTo>
                  <a:pt x="208" y="369"/>
                  <a:pt x="202" y="393"/>
                  <a:pt x="186" y="410"/>
                </a:cubicBezTo>
                <a:cubicBezTo>
                  <a:pt x="179" y="418"/>
                  <a:pt x="179" y="418"/>
                  <a:pt x="179" y="418"/>
                </a:cubicBezTo>
                <a:cubicBezTo>
                  <a:pt x="165" y="434"/>
                  <a:pt x="145" y="442"/>
                  <a:pt x="124" y="441"/>
                </a:cubicBezTo>
                <a:cubicBezTo>
                  <a:pt x="124" y="441"/>
                  <a:pt x="124" y="441"/>
                  <a:pt x="124" y="441"/>
                </a:cubicBezTo>
                <a:cubicBezTo>
                  <a:pt x="120" y="441"/>
                  <a:pt x="117" y="440"/>
                  <a:pt x="114" y="440"/>
                </a:cubicBezTo>
                <a:cubicBezTo>
                  <a:pt x="58" y="436"/>
                  <a:pt x="10" y="476"/>
                  <a:pt x="4" y="532"/>
                </a:cubicBezTo>
                <a:cubicBezTo>
                  <a:pt x="4" y="534"/>
                  <a:pt x="3" y="537"/>
                  <a:pt x="3" y="540"/>
                </a:cubicBezTo>
                <a:cubicBezTo>
                  <a:pt x="3" y="542"/>
                  <a:pt x="3" y="542"/>
                  <a:pt x="3" y="542"/>
                </a:cubicBezTo>
                <a:cubicBezTo>
                  <a:pt x="3" y="544"/>
                  <a:pt x="3" y="546"/>
                  <a:pt x="4" y="548"/>
                </a:cubicBezTo>
                <a:cubicBezTo>
                  <a:pt x="4" y="551"/>
                  <a:pt x="4" y="551"/>
                  <a:pt x="4" y="551"/>
                </a:cubicBezTo>
                <a:cubicBezTo>
                  <a:pt x="4" y="551"/>
                  <a:pt x="4" y="552"/>
                  <a:pt x="4" y="552"/>
                </a:cubicBezTo>
                <a:cubicBezTo>
                  <a:pt x="4" y="554"/>
                  <a:pt x="4" y="557"/>
                  <a:pt x="5" y="559"/>
                </a:cubicBezTo>
                <a:cubicBezTo>
                  <a:pt x="0" y="561"/>
                  <a:pt x="0" y="561"/>
                  <a:pt x="0" y="561"/>
                </a:cubicBezTo>
                <a:cubicBezTo>
                  <a:pt x="5" y="560"/>
                  <a:pt x="5" y="560"/>
                  <a:pt x="5" y="560"/>
                </a:cubicBezTo>
                <a:cubicBezTo>
                  <a:pt x="8" y="581"/>
                  <a:pt x="18" y="599"/>
                  <a:pt x="32" y="614"/>
                </a:cubicBezTo>
                <a:cubicBezTo>
                  <a:pt x="56" y="638"/>
                  <a:pt x="90" y="649"/>
                  <a:pt x="123" y="644"/>
                </a:cubicBezTo>
                <a:cubicBezTo>
                  <a:pt x="123" y="644"/>
                  <a:pt x="123" y="644"/>
                  <a:pt x="123" y="644"/>
                </a:cubicBezTo>
                <a:cubicBezTo>
                  <a:pt x="124" y="644"/>
                  <a:pt x="126" y="644"/>
                  <a:pt x="127" y="644"/>
                </a:cubicBezTo>
                <a:cubicBezTo>
                  <a:pt x="146" y="644"/>
                  <a:pt x="165" y="652"/>
                  <a:pt x="178" y="666"/>
                </a:cubicBezTo>
                <a:cubicBezTo>
                  <a:pt x="186" y="675"/>
                  <a:pt x="186" y="675"/>
                  <a:pt x="186" y="675"/>
                </a:cubicBezTo>
                <a:cubicBezTo>
                  <a:pt x="202" y="692"/>
                  <a:pt x="208" y="716"/>
                  <a:pt x="203" y="740"/>
                </a:cubicBezTo>
                <a:cubicBezTo>
                  <a:pt x="196" y="772"/>
                  <a:pt x="205" y="806"/>
                  <a:pt x="227" y="830"/>
                </a:cubicBezTo>
                <a:cubicBezTo>
                  <a:pt x="246" y="851"/>
                  <a:pt x="272" y="863"/>
                  <a:pt x="301" y="864"/>
                </a:cubicBezTo>
                <a:cubicBezTo>
                  <a:pt x="329" y="864"/>
                  <a:pt x="356" y="854"/>
                  <a:pt x="376" y="833"/>
                </a:cubicBezTo>
                <a:cubicBezTo>
                  <a:pt x="411" y="797"/>
                  <a:pt x="415" y="740"/>
                  <a:pt x="385" y="700"/>
                </a:cubicBezTo>
                <a:cubicBezTo>
                  <a:pt x="363" y="671"/>
                  <a:pt x="327" y="655"/>
                  <a:pt x="290" y="66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D2B24B41-984E-4CD5-B77D-D49657DEC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288" y="1587500"/>
            <a:ext cx="819150" cy="81438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id="{40852A45-7903-4073-B35D-97E41D217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288" y="4070350"/>
            <a:ext cx="819150" cy="8080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id="{2B9AEAD0-1B41-4338-B68C-F40C0B3B7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0" y="2828925"/>
            <a:ext cx="812800" cy="8080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id="{7E38EB65-DF2B-49BD-91EA-E763789A0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0" y="5300663"/>
            <a:ext cx="812800" cy="81438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B1A307CB-F5E6-49F6-AF88-7F61DD125767}"/>
              </a:ext>
            </a:extLst>
          </p:cNvPr>
          <p:cNvSpPr>
            <a:spLocks noEditPoints="1"/>
          </p:cNvSpPr>
          <p:nvPr/>
        </p:nvSpPr>
        <p:spPr bwMode="auto">
          <a:xfrm>
            <a:off x="717550" y="1395413"/>
            <a:ext cx="1196975" cy="1196975"/>
          </a:xfrm>
          <a:custGeom>
            <a:avLst/>
            <a:gdLst>
              <a:gd name="T0" fmla="*/ 106 w 212"/>
              <a:gd name="T1" fmla="*/ 213 h 213"/>
              <a:gd name="T2" fmla="*/ 0 w 212"/>
              <a:gd name="T3" fmla="*/ 106 h 213"/>
              <a:gd name="T4" fmla="*/ 106 w 212"/>
              <a:gd name="T5" fmla="*/ 0 h 213"/>
              <a:gd name="T6" fmla="*/ 212 w 212"/>
              <a:gd name="T7" fmla="*/ 106 h 213"/>
              <a:gd name="T8" fmla="*/ 106 w 212"/>
              <a:gd name="T9" fmla="*/ 213 h 213"/>
              <a:gd name="T10" fmla="*/ 106 w 212"/>
              <a:gd name="T11" fmla="*/ 12 h 213"/>
              <a:gd name="T12" fmla="*/ 12 w 212"/>
              <a:gd name="T13" fmla="*/ 106 h 213"/>
              <a:gd name="T14" fmla="*/ 106 w 212"/>
              <a:gd name="T15" fmla="*/ 201 h 213"/>
              <a:gd name="T16" fmla="*/ 200 w 212"/>
              <a:gd name="T17" fmla="*/ 106 h 213"/>
              <a:gd name="T18" fmla="*/ 106 w 212"/>
              <a:gd name="T19" fmla="*/ 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3">
                <a:moveTo>
                  <a:pt x="106" y="213"/>
                </a:moveTo>
                <a:cubicBezTo>
                  <a:pt x="47" y="213"/>
                  <a:pt x="0" y="165"/>
                  <a:pt x="0" y="106"/>
                </a:cubicBezTo>
                <a:cubicBezTo>
                  <a:pt x="0" y="48"/>
                  <a:pt x="47" y="0"/>
                  <a:pt x="106" y="0"/>
                </a:cubicBezTo>
                <a:cubicBezTo>
                  <a:pt x="164" y="0"/>
                  <a:pt x="212" y="48"/>
                  <a:pt x="212" y="106"/>
                </a:cubicBezTo>
                <a:cubicBezTo>
                  <a:pt x="212" y="165"/>
                  <a:pt x="164" y="213"/>
                  <a:pt x="106" y="213"/>
                </a:cubicBezTo>
                <a:close/>
                <a:moveTo>
                  <a:pt x="106" y="12"/>
                </a:moveTo>
                <a:cubicBezTo>
                  <a:pt x="54" y="12"/>
                  <a:pt x="12" y="54"/>
                  <a:pt x="12" y="106"/>
                </a:cubicBezTo>
                <a:cubicBezTo>
                  <a:pt x="12" y="158"/>
                  <a:pt x="54" y="201"/>
                  <a:pt x="106" y="201"/>
                </a:cubicBezTo>
                <a:cubicBezTo>
                  <a:pt x="158" y="201"/>
                  <a:pt x="200" y="158"/>
                  <a:pt x="200" y="106"/>
                </a:cubicBezTo>
                <a:cubicBezTo>
                  <a:pt x="200" y="54"/>
                  <a:pt x="158" y="12"/>
                  <a:pt x="106" y="1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3E8AB663-E365-41E5-B773-6244688D130F}"/>
              </a:ext>
            </a:extLst>
          </p:cNvPr>
          <p:cNvSpPr>
            <a:spLocks noEditPoints="1"/>
          </p:cNvSpPr>
          <p:nvPr/>
        </p:nvSpPr>
        <p:spPr bwMode="auto">
          <a:xfrm>
            <a:off x="1841500" y="2636838"/>
            <a:ext cx="1195388" cy="1190625"/>
          </a:xfrm>
          <a:custGeom>
            <a:avLst/>
            <a:gdLst>
              <a:gd name="T0" fmla="*/ 106 w 212"/>
              <a:gd name="T1" fmla="*/ 212 h 212"/>
              <a:gd name="T2" fmla="*/ 0 w 212"/>
              <a:gd name="T3" fmla="*/ 106 h 212"/>
              <a:gd name="T4" fmla="*/ 106 w 212"/>
              <a:gd name="T5" fmla="*/ 0 h 212"/>
              <a:gd name="T6" fmla="*/ 212 w 212"/>
              <a:gd name="T7" fmla="*/ 106 h 212"/>
              <a:gd name="T8" fmla="*/ 106 w 212"/>
              <a:gd name="T9" fmla="*/ 212 h 212"/>
              <a:gd name="T10" fmla="*/ 106 w 212"/>
              <a:gd name="T11" fmla="*/ 12 h 212"/>
              <a:gd name="T12" fmla="*/ 12 w 212"/>
              <a:gd name="T13" fmla="*/ 106 h 212"/>
              <a:gd name="T14" fmla="*/ 106 w 212"/>
              <a:gd name="T15" fmla="*/ 200 h 212"/>
              <a:gd name="T16" fmla="*/ 200 w 212"/>
              <a:gd name="T17" fmla="*/ 106 h 212"/>
              <a:gd name="T18" fmla="*/ 106 w 212"/>
              <a:gd name="T19" fmla="*/ 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2">
                <a:moveTo>
                  <a:pt x="106" y="212"/>
                </a:moveTo>
                <a:cubicBezTo>
                  <a:pt x="48" y="212"/>
                  <a:pt x="0" y="164"/>
                  <a:pt x="0" y="106"/>
                </a:cubicBezTo>
                <a:cubicBezTo>
                  <a:pt x="0" y="47"/>
                  <a:pt x="48" y="0"/>
                  <a:pt x="106" y="0"/>
                </a:cubicBezTo>
                <a:cubicBezTo>
                  <a:pt x="165" y="0"/>
                  <a:pt x="212" y="47"/>
                  <a:pt x="212" y="106"/>
                </a:cubicBezTo>
                <a:cubicBezTo>
                  <a:pt x="212" y="164"/>
                  <a:pt x="165" y="212"/>
                  <a:pt x="106" y="212"/>
                </a:cubicBezTo>
                <a:close/>
                <a:moveTo>
                  <a:pt x="106" y="12"/>
                </a:moveTo>
                <a:cubicBezTo>
                  <a:pt x="54" y="12"/>
                  <a:pt x="12" y="54"/>
                  <a:pt x="12" y="106"/>
                </a:cubicBezTo>
                <a:cubicBezTo>
                  <a:pt x="12" y="158"/>
                  <a:pt x="54" y="200"/>
                  <a:pt x="106" y="200"/>
                </a:cubicBezTo>
                <a:cubicBezTo>
                  <a:pt x="158" y="200"/>
                  <a:pt x="200" y="158"/>
                  <a:pt x="200" y="106"/>
                </a:cubicBezTo>
                <a:cubicBezTo>
                  <a:pt x="200" y="54"/>
                  <a:pt x="158" y="12"/>
                  <a:pt x="106" y="1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0BBBEF5F-24D2-4F2C-8123-4B93DAEE16C8}"/>
              </a:ext>
            </a:extLst>
          </p:cNvPr>
          <p:cNvSpPr>
            <a:spLocks noEditPoints="1"/>
          </p:cNvSpPr>
          <p:nvPr/>
        </p:nvSpPr>
        <p:spPr bwMode="auto">
          <a:xfrm>
            <a:off x="717550" y="3873500"/>
            <a:ext cx="1196975" cy="1190625"/>
          </a:xfrm>
          <a:custGeom>
            <a:avLst/>
            <a:gdLst>
              <a:gd name="T0" fmla="*/ 106 w 212"/>
              <a:gd name="T1" fmla="*/ 212 h 212"/>
              <a:gd name="T2" fmla="*/ 0 w 212"/>
              <a:gd name="T3" fmla="*/ 106 h 212"/>
              <a:gd name="T4" fmla="*/ 106 w 212"/>
              <a:gd name="T5" fmla="*/ 0 h 212"/>
              <a:gd name="T6" fmla="*/ 212 w 212"/>
              <a:gd name="T7" fmla="*/ 106 h 212"/>
              <a:gd name="T8" fmla="*/ 106 w 212"/>
              <a:gd name="T9" fmla="*/ 212 h 212"/>
              <a:gd name="T10" fmla="*/ 106 w 212"/>
              <a:gd name="T11" fmla="*/ 12 h 212"/>
              <a:gd name="T12" fmla="*/ 12 w 212"/>
              <a:gd name="T13" fmla="*/ 106 h 212"/>
              <a:gd name="T14" fmla="*/ 106 w 212"/>
              <a:gd name="T15" fmla="*/ 200 h 212"/>
              <a:gd name="T16" fmla="*/ 200 w 212"/>
              <a:gd name="T17" fmla="*/ 106 h 212"/>
              <a:gd name="T18" fmla="*/ 106 w 212"/>
              <a:gd name="T19" fmla="*/ 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2">
                <a:moveTo>
                  <a:pt x="106" y="212"/>
                </a:moveTo>
                <a:cubicBezTo>
                  <a:pt x="47" y="212"/>
                  <a:pt x="0" y="165"/>
                  <a:pt x="0" y="106"/>
                </a:cubicBezTo>
                <a:cubicBezTo>
                  <a:pt x="0" y="48"/>
                  <a:pt x="47" y="0"/>
                  <a:pt x="106" y="0"/>
                </a:cubicBezTo>
                <a:cubicBezTo>
                  <a:pt x="164" y="0"/>
                  <a:pt x="212" y="48"/>
                  <a:pt x="212" y="106"/>
                </a:cubicBezTo>
                <a:cubicBezTo>
                  <a:pt x="212" y="165"/>
                  <a:pt x="164" y="212"/>
                  <a:pt x="106" y="212"/>
                </a:cubicBezTo>
                <a:close/>
                <a:moveTo>
                  <a:pt x="106" y="12"/>
                </a:moveTo>
                <a:cubicBezTo>
                  <a:pt x="54" y="12"/>
                  <a:pt x="12" y="54"/>
                  <a:pt x="12" y="106"/>
                </a:cubicBezTo>
                <a:cubicBezTo>
                  <a:pt x="12" y="158"/>
                  <a:pt x="54" y="200"/>
                  <a:pt x="106" y="200"/>
                </a:cubicBezTo>
                <a:cubicBezTo>
                  <a:pt x="158" y="200"/>
                  <a:pt x="200" y="158"/>
                  <a:pt x="200" y="106"/>
                </a:cubicBezTo>
                <a:cubicBezTo>
                  <a:pt x="200" y="54"/>
                  <a:pt x="158" y="12"/>
                  <a:pt x="106" y="1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27A1BBC2-B569-470E-953B-F6912CF15562}"/>
              </a:ext>
            </a:extLst>
          </p:cNvPr>
          <p:cNvSpPr>
            <a:spLocks noEditPoints="1"/>
          </p:cNvSpPr>
          <p:nvPr/>
        </p:nvSpPr>
        <p:spPr bwMode="auto">
          <a:xfrm>
            <a:off x="1841500" y="5108575"/>
            <a:ext cx="1195388" cy="1196975"/>
          </a:xfrm>
          <a:custGeom>
            <a:avLst/>
            <a:gdLst>
              <a:gd name="T0" fmla="*/ 106 w 212"/>
              <a:gd name="T1" fmla="*/ 213 h 213"/>
              <a:gd name="T2" fmla="*/ 0 w 212"/>
              <a:gd name="T3" fmla="*/ 107 h 213"/>
              <a:gd name="T4" fmla="*/ 106 w 212"/>
              <a:gd name="T5" fmla="*/ 0 h 213"/>
              <a:gd name="T6" fmla="*/ 212 w 212"/>
              <a:gd name="T7" fmla="*/ 107 h 213"/>
              <a:gd name="T8" fmla="*/ 106 w 212"/>
              <a:gd name="T9" fmla="*/ 213 h 213"/>
              <a:gd name="T10" fmla="*/ 106 w 212"/>
              <a:gd name="T11" fmla="*/ 12 h 213"/>
              <a:gd name="T12" fmla="*/ 12 w 212"/>
              <a:gd name="T13" fmla="*/ 107 h 213"/>
              <a:gd name="T14" fmla="*/ 106 w 212"/>
              <a:gd name="T15" fmla="*/ 201 h 213"/>
              <a:gd name="T16" fmla="*/ 200 w 212"/>
              <a:gd name="T17" fmla="*/ 107 h 213"/>
              <a:gd name="T18" fmla="*/ 106 w 212"/>
              <a:gd name="T19" fmla="*/ 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3">
                <a:moveTo>
                  <a:pt x="106" y="213"/>
                </a:moveTo>
                <a:cubicBezTo>
                  <a:pt x="48" y="213"/>
                  <a:pt x="0" y="165"/>
                  <a:pt x="0" y="107"/>
                </a:cubicBezTo>
                <a:cubicBezTo>
                  <a:pt x="0" y="48"/>
                  <a:pt x="48" y="0"/>
                  <a:pt x="106" y="0"/>
                </a:cubicBezTo>
                <a:cubicBezTo>
                  <a:pt x="165" y="0"/>
                  <a:pt x="212" y="48"/>
                  <a:pt x="212" y="107"/>
                </a:cubicBezTo>
                <a:cubicBezTo>
                  <a:pt x="212" y="165"/>
                  <a:pt x="165" y="213"/>
                  <a:pt x="106" y="213"/>
                </a:cubicBezTo>
                <a:close/>
                <a:moveTo>
                  <a:pt x="106" y="12"/>
                </a:moveTo>
                <a:cubicBezTo>
                  <a:pt x="54" y="12"/>
                  <a:pt x="12" y="55"/>
                  <a:pt x="12" y="107"/>
                </a:cubicBezTo>
                <a:cubicBezTo>
                  <a:pt x="12" y="158"/>
                  <a:pt x="54" y="201"/>
                  <a:pt x="106" y="201"/>
                </a:cubicBezTo>
                <a:cubicBezTo>
                  <a:pt x="158" y="201"/>
                  <a:pt x="200" y="158"/>
                  <a:pt x="200" y="107"/>
                </a:cubicBezTo>
                <a:cubicBezTo>
                  <a:pt x="200" y="55"/>
                  <a:pt x="158" y="12"/>
                  <a:pt x="106" y="1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E47F5D-634F-4407-A3AC-9CE3983AC5DD}"/>
              </a:ext>
            </a:extLst>
          </p:cNvPr>
          <p:cNvSpPr/>
          <p:nvPr/>
        </p:nvSpPr>
        <p:spPr>
          <a:xfrm>
            <a:off x="975582" y="1653445"/>
            <a:ext cx="680911" cy="68091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9B7B705-52A8-4707-8E85-B7456D55CECE}"/>
              </a:ext>
            </a:extLst>
          </p:cNvPr>
          <p:cNvSpPr/>
          <p:nvPr/>
        </p:nvSpPr>
        <p:spPr>
          <a:xfrm>
            <a:off x="975582" y="4131306"/>
            <a:ext cx="680911" cy="68091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30AA51B-9296-4367-95E4-8ED1D8A9892B}"/>
              </a:ext>
            </a:extLst>
          </p:cNvPr>
          <p:cNvSpPr/>
          <p:nvPr/>
        </p:nvSpPr>
        <p:spPr>
          <a:xfrm>
            <a:off x="2098739" y="2891695"/>
            <a:ext cx="680911" cy="68091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EC572DD-555E-46B6-A8EA-B4B38F643ABF}"/>
              </a:ext>
            </a:extLst>
          </p:cNvPr>
          <p:cNvSpPr/>
          <p:nvPr/>
        </p:nvSpPr>
        <p:spPr>
          <a:xfrm>
            <a:off x="2098739" y="5369556"/>
            <a:ext cx="680911" cy="68091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Google Shape;349;p22">
            <a:extLst>
              <a:ext uri="{FF2B5EF4-FFF2-40B4-BE49-F238E27FC236}">
                <a16:creationId xmlns:a16="http://schemas.microsoft.com/office/drawing/2014/main" id="{74F11466-4FEC-4525-95E4-985E3E60DE28}"/>
              </a:ext>
            </a:extLst>
          </p:cNvPr>
          <p:cNvSpPr/>
          <p:nvPr/>
        </p:nvSpPr>
        <p:spPr>
          <a:xfrm>
            <a:off x="2093914" y="1800001"/>
            <a:ext cx="5789612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26" name="Google Shape;349;p22">
            <a:extLst>
              <a:ext uri="{FF2B5EF4-FFF2-40B4-BE49-F238E27FC236}">
                <a16:creationId xmlns:a16="http://schemas.microsoft.com/office/drawing/2014/main" id="{07C012AF-2624-4749-A944-D7D86699453A}"/>
              </a:ext>
            </a:extLst>
          </p:cNvPr>
          <p:cNvSpPr/>
          <p:nvPr/>
        </p:nvSpPr>
        <p:spPr>
          <a:xfrm>
            <a:off x="3255964" y="3038251"/>
            <a:ext cx="5789612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28" name="Google Shape;349;p22">
            <a:extLst>
              <a:ext uri="{FF2B5EF4-FFF2-40B4-BE49-F238E27FC236}">
                <a16:creationId xmlns:a16="http://schemas.microsoft.com/office/drawing/2014/main" id="{8A9F143E-822F-4EE9-BD4E-558B8C786E5B}"/>
              </a:ext>
            </a:extLst>
          </p:cNvPr>
          <p:cNvSpPr/>
          <p:nvPr/>
        </p:nvSpPr>
        <p:spPr>
          <a:xfrm>
            <a:off x="8294689" y="1619953"/>
            <a:ext cx="1744661" cy="747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5400" b="1" dirty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rPr>
              <a:t>2017</a:t>
            </a:r>
            <a:endParaRPr sz="5400" b="1" kern="0" dirty="0">
              <a:solidFill>
                <a:schemeClr val="accent1"/>
              </a:solidFill>
              <a:latin typeface="+mj-lt"/>
              <a:ea typeface="Roboto Light"/>
              <a:cs typeface="Roboto Light"/>
              <a:sym typeface="Roboto Light"/>
            </a:endParaRPr>
          </a:p>
        </p:txBody>
      </p:sp>
      <p:sp>
        <p:nvSpPr>
          <p:cNvPr id="29" name="Google Shape;349;p22">
            <a:extLst>
              <a:ext uri="{FF2B5EF4-FFF2-40B4-BE49-F238E27FC236}">
                <a16:creationId xmlns:a16="http://schemas.microsoft.com/office/drawing/2014/main" id="{CE28172C-C34C-4917-BD33-F00B16D00F98}"/>
              </a:ext>
            </a:extLst>
          </p:cNvPr>
          <p:cNvSpPr/>
          <p:nvPr/>
        </p:nvSpPr>
        <p:spPr>
          <a:xfrm>
            <a:off x="9456739" y="2858203"/>
            <a:ext cx="1744661" cy="747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5400" b="1" dirty="0">
                <a:solidFill>
                  <a:schemeClr val="accent4"/>
                </a:solidFill>
                <a:latin typeface="+mj-lt"/>
                <a:cs typeface="Segoe UI Light" panose="020B0502040204020203" pitchFamily="34" charset="0"/>
              </a:rPr>
              <a:t>2018</a:t>
            </a:r>
            <a:endParaRPr sz="5400" b="1" kern="0" dirty="0">
              <a:solidFill>
                <a:schemeClr val="accent4"/>
              </a:solidFill>
              <a:latin typeface="+mj-lt"/>
              <a:ea typeface="Roboto Light"/>
              <a:cs typeface="Roboto Light"/>
              <a:sym typeface="Roboto Light"/>
            </a:endParaRPr>
          </a:p>
        </p:txBody>
      </p:sp>
      <p:sp>
        <p:nvSpPr>
          <p:cNvPr id="31" name="Google Shape;349;p22">
            <a:extLst>
              <a:ext uri="{FF2B5EF4-FFF2-40B4-BE49-F238E27FC236}">
                <a16:creationId xmlns:a16="http://schemas.microsoft.com/office/drawing/2014/main" id="{6DD516DA-F706-4229-A613-B89958E72AC1}"/>
              </a:ext>
            </a:extLst>
          </p:cNvPr>
          <p:cNvSpPr/>
          <p:nvPr/>
        </p:nvSpPr>
        <p:spPr>
          <a:xfrm>
            <a:off x="3255964" y="5516112"/>
            <a:ext cx="5789612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30" name="Google Shape;349;p22">
            <a:extLst>
              <a:ext uri="{FF2B5EF4-FFF2-40B4-BE49-F238E27FC236}">
                <a16:creationId xmlns:a16="http://schemas.microsoft.com/office/drawing/2014/main" id="{BE2FD167-D3C9-491F-BC39-E8B63150869F}"/>
              </a:ext>
            </a:extLst>
          </p:cNvPr>
          <p:cNvSpPr/>
          <p:nvPr/>
        </p:nvSpPr>
        <p:spPr>
          <a:xfrm>
            <a:off x="2093914" y="4277862"/>
            <a:ext cx="5789612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32" name="Google Shape;349;p22">
            <a:extLst>
              <a:ext uri="{FF2B5EF4-FFF2-40B4-BE49-F238E27FC236}">
                <a16:creationId xmlns:a16="http://schemas.microsoft.com/office/drawing/2014/main" id="{90207BCF-75BC-4888-93AD-881F788E1B67}"/>
              </a:ext>
            </a:extLst>
          </p:cNvPr>
          <p:cNvSpPr/>
          <p:nvPr/>
        </p:nvSpPr>
        <p:spPr>
          <a:xfrm>
            <a:off x="8294689" y="4097814"/>
            <a:ext cx="1744661" cy="747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5400" b="1" dirty="0">
                <a:solidFill>
                  <a:schemeClr val="accent1"/>
                </a:solidFill>
                <a:latin typeface="+mj-lt"/>
                <a:cs typeface="Segoe UI Light" panose="020B0502040204020203" pitchFamily="34" charset="0"/>
              </a:rPr>
              <a:t>2019</a:t>
            </a:r>
            <a:endParaRPr sz="5400" b="1" kern="0" dirty="0">
              <a:solidFill>
                <a:schemeClr val="accent1"/>
              </a:solidFill>
              <a:latin typeface="+mj-lt"/>
              <a:ea typeface="Roboto Light"/>
              <a:cs typeface="Roboto Light"/>
              <a:sym typeface="Roboto Light"/>
            </a:endParaRPr>
          </a:p>
        </p:txBody>
      </p:sp>
      <p:sp>
        <p:nvSpPr>
          <p:cNvPr id="33" name="Google Shape;349;p22">
            <a:extLst>
              <a:ext uri="{FF2B5EF4-FFF2-40B4-BE49-F238E27FC236}">
                <a16:creationId xmlns:a16="http://schemas.microsoft.com/office/drawing/2014/main" id="{722708B3-0928-43A3-9A61-D6FD28F5813B}"/>
              </a:ext>
            </a:extLst>
          </p:cNvPr>
          <p:cNvSpPr/>
          <p:nvPr/>
        </p:nvSpPr>
        <p:spPr>
          <a:xfrm>
            <a:off x="9456739" y="5336064"/>
            <a:ext cx="1744661" cy="747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5400" b="1" dirty="0">
                <a:solidFill>
                  <a:schemeClr val="accent4"/>
                </a:solidFill>
                <a:latin typeface="+mj-lt"/>
                <a:cs typeface="Segoe UI Light" panose="020B0502040204020203" pitchFamily="34" charset="0"/>
              </a:rPr>
              <a:t>2020</a:t>
            </a:r>
            <a:endParaRPr sz="5400" b="1" kern="0" dirty="0">
              <a:solidFill>
                <a:schemeClr val="accent4"/>
              </a:solidFill>
              <a:latin typeface="+mj-lt"/>
              <a:ea typeface="Roboto Light"/>
              <a:cs typeface="Roboto Light"/>
              <a:sym typeface="Roboto Ligh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205DBCA-B8C3-422F-977C-BB95DE1E8C4A}"/>
              </a:ext>
            </a:extLst>
          </p:cNvPr>
          <p:cNvGrpSpPr/>
          <p:nvPr/>
        </p:nvGrpSpPr>
        <p:grpSpPr>
          <a:xfrm>
            <a:off x="1216025" y="1850231"/>
            <a:ext cx="200025" cy="287338"/>
            <a:chOff x="10502900" y="815975"/>
            <a:chExt cx="200025" cy="287338"/>
          </a:xfrm>
          <a:solidFill>
            <a:schemeClr val="bg1"/>
          </a:solidFill>
        </p:grpSpPr>
        <p:sp>
          <p:nvSpPr>
            <p:cNvPr id="36" name="Freeform 2127">
              <a:extLst>
                <a:ext uri="{FF2B5EF4-FFF2-40B4-BE49-F238E27FC236}">
                  <a16:creationId xmlns:a16="http://schemas.microsoft.com/office/drawing/2014/main" id="{5C3241B3-7893-493F-A0AB-D8ED79F93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28">
              <a:extLst>
                <a:ext uri="{FF2B5EF4-FFF2-40B4-BE49-F238E27FC236}">
                  <a16:creationId xmlns:a16="http://schemas.microsoft.com/office/drawing/2014/main" id="{474B21AA-7F08-459B-8567-11AA0E43F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29">
              <a:extLst>
                <a:ext uri="{FF2B5EF4-FFF2-40B4-BE49-F238E27FC236}">
                  <a16:creationId xmlns:a16="http://schemas.microsoft.com/office/drawing/2014/main" id="{60F96894-F35C-4E56-B0E9-DFE230F9C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30">
              <a:extLst>
                <a:ext uri="{FF2B5EF4-FFF2-40B4-BE49-F238E27FC236}">
                  <a16:creationId xmlns:a16="http://schemas.microsoft.com/office/drawing/2014/main" id="{E1CD14EE-FA94-4BA7-8359-5A2E673D1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47D62D7-BC9B-4517-BEDF-898E033A9D00}"/>
              </a:ext>
            </a:extLst>
          </p:cNvPr>
          <p:cNvGrpSpPr/>
          <p:nvPr/>
        </p:nvGrpSpPr>
        <p:grpSpPr>
          <a:xfrm>
            <a:off x="2295526" y="3089275"/>
            <a:ext cx="287337" cy="285750"/>
            <a:chOff x="7018338" y="4656138"/>
            <a:chExt cx="287337" cy="2857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4604">
              <a:extLst>
                <a:ext uri="{FF2B5EF4-FFF2-40B4-BE49-F238E27FC236}">
                  <a16:creationId xmlns:a16="http://schemas.microsoft.com/office/drawing/2014/main" id="{5CEFC6D6-02E7-456B-BCF5-8BC6D5FE28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8338" y="4656138"/>
              <a:ext cx="230188" cy="285750"/>
            </a:xfrm>
            <a:custGeom>
              <a:avLst/>
              <a:gdLst>
                <a:gd name="T0" fmla="*/ 351 w 723"/>
                <a:gd name="T1" fmla="*/ 416 h 903"/>
                <a:gd name="T2" fmla="*/ 348 w 723"/>
                <a:gd name="T3" fmla="*/ 400 h 903"/>
                <a:gd name="T4" fmla="*/ 362 w 723"/>
                <a:gd name="T5" fmla="*/ 391 h 903"/>
                <a:gd name="T6" fmla="*/ 525 w 723"/>
                <a:gd name="T7" fmla="*/ 398 h 903"/>
                <a:gd name="T8" fmla="*/ 525 w 723"/>
                <a:gd name="T9" fmla="*/ 414 h 903"/>
                <a:gd name="T10" fmla="*/ 513 w 723"/>
                <a:gd name="T11" fmla="*/ 572 h 903"/>
                <a:gd name="T12" fmla="*/ 349 w 723"/>
                <a:gd name="T13" fmla="*/ 565 h 903"/>
                <a:gd name="T14" fmla="*/ 349 w 723"/>
                <a:gd name="T15" fmla="*/ 548 h 903"/>
                <a:gd name="T16" fmla="*/ 513 w 723"/>
                <a:gd name="T17" fmla="*/ 542 h 903"/>
                <a:gd name="T18" fmla="*/ 526 w 723"/>
                <a:gd name="T19" fmla="*/ 551 h 903"/>
                <a:gd name="T20" fmla="*/ 523 w 723"/>
                <a:gd name="T21" fmla="*/ 568 h 903"/>
                <a:gd name="T22" fmla="*/ 362 w 723"/>
                <a:gd name="T23" fmla="*/ 722 h 903"/>
                <a:gd name="T24" fmla="*/ 348 w 723"/>
                <a:gd name="T25" fmla="*/ 713 h 903"/>
                <a:gd name="T26" fmla="*/ 351 w 723"/>
                <a:gd name="T27" fmla="*/ 696 h 903"/>
                <a:gd name="T28" fmla="*/ 515 w 723"/>
                <a:gd name="T29" fmla="*/ 693 h 903"/>
                <a:gd name="T30" fmla="*/ 528 w 723"/>
                <a:gd name="T31" fmla="*/ 704 h 903"/>
                <a:gd name="T32" fmla="*/ 521 w 723"/>
                <a:gd name="T33" fmla="*/ 720 h 903"/>
                <a:gd name="T34" fmla="*/ 232 w 723"/>
                <a:gd name="T35" fmla="*/ 405 h 903"/>
                <a:gd name="T36" fmla="*/ 198 w 723"/>
                <a:gd name="T37" fmla="*/ 381 h 903"/>
                <a:gd name="T38" fmla="*/ 200 w 723"/>
                <a:gd name="T39" fmla="*/ 365 h 903"/>
                <a:gd name="T40" fmla="*/ 217 w 723"/>
                <a:gd name="T41" fmla="*/ 362 h 903"/>
                <a:gd name="T42" fmla="*/ 296 w 723"/>
                <a:gd name="T43" fmla="*/ 302 h 903"/>
                <a:gd name="T44" fmla="*/ 312 w 723"/>
                <a:gd name="T45" fmla="*/ 306 h 903"/>
                <a:gd name="T46" fmla="*/ 315 w 723"/>
                <a:gd name="T47" fmla="*/ 321 h 903"/>
                <a:gd name="T48" fmla="*/ 226 w 723"/>
                <a:gd name="T49" fmla="*/ 556 h 903"/>
                <a:gd name="T50" fmla="*/ 197 w 723"/>
                <a:gd name="T51" fmla="*/ 529 h 903"/>
                <a:gd name="T52" fmla="*/ 203 w 723"/>
                <a:gd name="T53" fmla="*/ 514 h 903"/>
                <a:gd name="T54" fmla="*/ 219 w 723"/>
                <a:gd name="T55" fmla="*/ 514 h 903"/>
                <a:gd name="T56" fmla="*/ 298 w 723"/>
                <a:gd name="T57" fmla="*/ 451 h 903"/>
                <a:gd name="T58" fmla="*/ 314 w 723"/>
                <a:gd name="T59" fmla="*/ 458 h 903"/>
                <a:gd name="T60" fmla="*/ 314 w 723"/>
                <a:gd name="T61" fmla="*/ 475 h 903"/>
                <a:gd name="T62" fmla="*/ 155 w 723"/>
                <a:gd name="T63" fmla="*/ 238 h 903"/>
                <a:gd name="T64" fmla="*/ 208 w 723"/>
                <a:gd name="T65" fmla="*/ 197 h 903"/>
                <a:gd name="T66" fmla="*/ 164 w 723"/>
                <a:gd name="T67" fmla="*/ 236 h 903"/>
                <a:gd name="T68" fmla="*/ 31 w 723"/>
                <a:gd name="T69" fmla="*/ 125 h 903"/>
                <a:gd name="T70" fmla="*/ 53 w 723"/>
                <a:gd name="T71" fmla="*/ 68 h 903"/>
                <a:gd name="T72" fmla="*/ 101 w 723"/>
                <a:gd name="T73" fmla="*/ 35 h 903"/>
                <a:gd name="T74" fmla="*/ 150 w 723"/>
                <a:gd name="T75" fmla="*/ 36 h 903"/>
                <a:gd name="T76" fmla="*/ 210 w 723"/>
                <a:gd name="T77" fmla="*/ 80 h 903"/>
                <a:gd name="T78" fmla="*/ 226 w 723"/>
                <a:gd name="T79" fmla="*/ 143 h 903"/>
                <a:gd name="T80" fmla="*/ 125 w 723"/>
                <a:gd name="T81" fmla="*/ 154 h 903"/>
                <a:gd name="T82" fmla="*/ 136 w 723"/>
                <a:gd name="T83" fmla="*/ 0 h 903"/>
                <a:gd name="T84" fmla="*/ 104 w 723"/>
                <a:gd name="T85" fmla="*/ 2 h 903"/>
                <a:gd name="T86" fmla="*/ 39 w 723"/>
                <a:gd name="T87" fmla="*/ 40 h 903"/>
                <a:gd name="T88" fmla="*/ 4 w 723"/>
                <a:gd name="T89" fmla="*/ 108 h 903"/>
                <a:gd name="T90" fmla="*/ 4 w 723"/>
                <a:gd name="T91" fmla="*/ 625 h 903"/>
                <a:gd name="T92" fmla="*/ 121 w 723"/>
                <a:gd name="T93" fmla="*/ 632 h 903"/>
                <a:gd name="T94" fmla="*/ 128 w 723"/>
                <a:gd name="T95" fmla="*/ 901 h 903"/>
                <a:gd name="T96" fmla="*/ 593 w 723"/>
                <a:gd name="T97" fmla="*/ 902 h 903"/>
                <a:gd name="T98" fmla="*/ 603 w 723"/>
                <a:gd name="T99" fmla="*/ 888 h 903"/>
                <a:gd name="T100" fmla="*/ 660 w 723"/>
                <a:gd name="T101" fmla="*/ 248 h 903"/>
                <a:gd name="T102" fmla="*/ 708 w 723"/>
                <a:gd name="T103" fmla="*/ 194 h 903"/>
                <a:gd name="T104" fmla="*/ 723 w 723"/>
                <a:gd name="T105" fmla="*/ 121 h 903"/>
                <a:gd name="T106" fmla="*/ 691 w 723"/>
                <a:gd name="T107" fmla="*/ 50 h 903"/>
                <a:gd name="T108" fmla="*/ 627 w 723"/>
                <a:gd name="T109" fmla="*/ 6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3" h="903">
                  <a:moveTo>
                    <a:pt x="513" y="421"/>
                  </a:moveTo>
                  <a:lnTo>
                    <a:pt x="362" y="421"/>
                  </a:lnTo>
                  <a:lnTo>
                    <a:pt x="359" y="421"/>
                  </a:lnTo>
                  <a:lnTo>
                    <a:pt x="356" y="420"/>
                  </a:lnTo>
                  <a:lnTo>
                    <a:pt x="354" y="418"/>
                  </a:lnTo>
                  <a:lnTo>
                    <a:pt x="351" y="416"/>
                  </a:lnTo>
                  <a:lnTo>
                    <a:pt x="349" y="414"/>
                  </a:lnTo>
                  <a:lnTo>
                    <a:pt x="348" y="412"/>
                  </a:lnTo>
                  <a:lnTo>
                    <a:pt x="347" y="409"/>
                  </a:lnTo>
                  <a:lnTo>
                    <a:pt x="347" y="406"/>
                  </a:lnTo>
                  <a:lnTo>
                    <a:pt x="347" y="403"/>
                  </a:lnTo>
                  <a:lnTo>
                    <a:pt x="348" y="400"/>
                  </a:lnTo>
                  <a:lnTo>
                    <a:pt x="349" y="398"/>
                  </a:lnTo>
                  <a:lnTo>
                    <a:pt x="351" y="396"/>
                  </a:lnTo>
                  <a:lnTo>
                    <a:pt x="354" y="394"/>
                  </a:lnTo>
                  <a:lnTo>
                    <a:pt x="356" y="393"/>
                  </a:lnTo>
                  <a:lnTo>
                    <a:pt x="359" y="391"/>
                  </a:lnTo>
                  <a:lnTo>
                    <a:pt x="362" y="391"/>
                  </a:lnTo>
                  <a:lnTo>
                    <a:pt x="513" y="391"/>
                  </a:lnTo>
                  <a:lnTo>
                    <a:pt x="515" y="391"/>
                  </a:lnTo>
                  <a:lnTo>
                    <a:pt x="519" y="393"/>
                  </a:lnTo>
                  <a:lnTo>
                    <a:pt x="521" y="394"/>
                  </a:lnTo>
                  <a:lnTo>
                    <a:pt x="523" y="396"/>
                  </a:lnTo>
                  <a:lnTo>
                    <a:pt x="525" y="398"/>
                  </a:lnTo>
                  <a:lnTo>
                    <a:pt x="526" y="400"/>
                  </a:lnTo>
                  <a:lnTo>
                    <a:pt x="528" y="403"/>
                  </a:lnTo>
                  <a:lnTo>
                    <a:pt x="528" y="406"/>
                  </a:lnTo>
                  <a:lnTo>
                    <a:pt x="528" y="409"/>
                  </a:lnTo>
                  <a:lnTo>
                    <a:pt x="526" y="412"/>
                  </a:lnTo>
                  <a:lnTo>
                    <a:pt x="525" y="414"/>
                  </a:lnTo>
                  <a:lnTo>
                    <a:pt x="523" y="416"/>
                  </a:lnTo>
                  <a:lnTo>
                    <a:pt x="521" y="418"/>
                  </a:lnTo>
                  <a:lnTo>
                    <a:pt x="519" y="420"/>
                  </a:lnTo>
                  <a:lnTo>
                    <a:pt x="515" y="421"/>
                  </a:lnTo>
                  <a:lnTo>
                    <a:pt x="513" y="421"/>
                  </a:lnTo>
                  <a:close/>
                  <a:moveTo>
                    <a:pt x="513" y="572"/>
                  </a:moveTo>
                  <a:lnTo>
                    <a:pt x="362" y="572"/>
                  </a:lnTo>
                  <a:lnTo>
                    <a:pt x="359" y="571"/>
                  </a:lnTo>
                  <a:lnTo>
                    <a:pt x="356" y="571"/>
                  </a:lnTo>
                  <a:lnTo>
                    <a:pt x="354" y="569"/>
                  </a:lnTo>
                  <a:lnTo>
                    <a:pt x="351" y="568"/>
                  </a:lnTo>
                  <a:lnTo>
                    <a:pt x="349" y="565"/>
                  </a:lnTo>
                  <a:lnTo>
                    <a:pt x="348" y="563"/>
                  </a:lnTo>
                  <a:lnTo>
                    <a:pt x="347" y="560"/>
                  </a:lnTo>
                  <a:lnTo>
                    <a:pt x="347" y="556"/>
                  </a:lnTo>
                  <a:lnTo>
                    <a:pt x="347" y="554"/>
                  </a:lnTo>
                  <a:lnTo>
                    <a:pt x="348" y="551"/>
                  </a:lnTo>
                  <a:lnTo>
                    <a:pt x="349" y="548"/>
                  </a:lnTo>
                  <a:lnTo>
                    <a:pt x="351" y="546"/>
                  </a:lnTo>
                  <a:lnTo>
                    <a:pt x="354" y="544"/>
                  </a:lnTo>
                  <a:lnTo>
                    <a:pt x="356" y="543"/>
                  </a:lnTo>
                  <a:lnTo>
                    <a:pt x="359" y="542"/>
                  </a:lnTo>
                  <a:lnTo>
                    <a:pt x="362" y="542"/>
                  </a:lnTo>
                  <a:lnTo>
                    <a:pt x="513" y="542"/>
                  </a:lnTo>
                  <a:lnTo>
                    <a:pt x="515" y="542"/>
                  </a:lnTo>
                  <a:lnTo>
                    <a:pt x="519" y="543"/>
                  </a:lnTo>
                  <a:lnTo>
                    <a:pt x="521" y="544"/>
                  </a:lnTo>
                  <a:lnTo>
                    <a:pt x="523" y="546"/>
                  </a:lnTo>
                  <a:lnTo>
                    <a:pt x="525" y="548"/>
                  </a:lnTo>
                  <a:lnTo>
                    <a:pt x="526" y="551"/>
                  </a:lnTo>
                  <a:lnTo>
                    <a:pt x="528" y="554"/>
                  </a:lnTo>
                  <a:lnTo>
                    <a:pt x="528" y="556"/>
                  </a:lnTo>
                  <a:lnTo>
                    <a:pt x="528" y="560"/>
                  </a:lnTo>
                  <a:lnTo>
                    <a:pt x="526" y="563"/>
                  </a:lnTo>
                  <a:lnTo>
                    <a:pt x="525" y="565"/>
                  </a:lnTo>
                  <a:lnTo>
                    <a:pt x="523" y="568"/>
                  </a:lnTo>
                  <a:lnTo>
                    <a:pt x="521" y="569"/>
                  </a:lnTo>
                  <a:lnTo>
                    <a:pt x="519" y="571"/>
                  </a:lnTo>
                  <a:lnTo>
                    <a:pt x="515" y="571"/>
                  </a:lnTo>
                  <a:lnTo>
                    <a:pt x="513" y="572"/>
                  </a:lnTo>
                  <a:close/>
                  <a:moveTo>
                    <a:pt x="513" y="722"/>
                  </a:moveTo>
                  <a:lnTo>
                    <a:pt x="362" y="722"/>
                  </a:lnTo>
                  <a:lnTo>
                    <a:pt x="359" y="722"/>
                  </a:lnTo>
                  <a:lnTo>
                    <a:pt x="356" y="721"/>
                  </a:lnTo>
                  <a:lnTo>
                    <a:pt x="354" y="720"/>
                  </a:lnTo>
                  <a:lnTo>
                    <a:pt x="351" y="718"/>
                  </a:lnTo>
                  <a:lnTo>
                    <a:pt x="349" y="716"/>
                  </a:lnTo>
                  <a:lnTo>
                    <a:pt x="348" y="713"/>
                  </a:lnTo>
                  <a:lnTo>
                    <a:pt x="347" y="710"/>
                  </a:lnTo>
                  <a:lnTo>
                    <a:pt x="347" y="708"/>
                  </a:lnTo>
                  <a:lnTo>
                    <a:pt x="347" y="704"/>
                  </a:lnTo>
                  <a:lnTo>
                    <a:pt x="348" y="702"/>
                  </a:lnTo>
                  <a:lnTo>
                    <a:pt x="349" y="699"/>
                  </a:lnTo>
                  <a:lnTo>
                    <a:pt x="351" y="696"/>
                  </a:lnTo>
                  <a:lnTo>
                    <a:pt x="354" y="695"/>
                  </a:lnTo>
                  <a:lnTo>
                    <a:pt x="356" y="693"/>
                  </a:lnTo>
                  <a:lnTo>
                    <a:pt x="359" y="693"/>
                  </a:lnTo>
                  <a:lnTo>
                    <a:pt x="362" y="692"/>
                  </a:lnTo>
                  <a:lnTo>
                    <a:pt x="513" y="692"/>
                  </a:lnTo>
                  <a:lnTo>
                    <a:pt x="515" y="693"/>
                  </a:lnTo>
                  <a:lnTo>
                    <a:pt x="519" y="693"/>
                  </a:lnTo>
                  <a:lnTo>
                    <a:pt x="521" y="695"/>
                  </a:lnTo>
                  <a:lnTo>
                    <a:pt x="523" y="696"/>
                  </a:lnTo>
                  <a:lnTo>
                    <a:pt x="525" y="699"/>
                  </a:lnTo>
                  <a:lnTo>
                    <a:pt x="526" y="702"/>
                  </a:lnTo>
                  <a:lnTo>
                    <a:pt x="528" y="704"/>
                  </a:lnTo>
                  <a:lnTo>
                    <a:pt x="528" y="708"/>
                  </a:lnTo>
                  <a:lnTo>
                    <a:pt x="528" y="710"/>
                  </a:lnTo>
                  <a:lnTo>
                    <a:pt x="526" y="713"/>
                  </a:lnTo>
                  <a:lnTo>
                    <a:pt x="525" y="716"/>
                  </a:lnTo>
                  <a:lnTo>
                    <a:pt x="523" y="718"/>
                  </a:lnTo>
                  <a:lnTo>
                    <a:pt x="521" y="720"/>
                  </a:lnTo>
                  <a:lnTo>
                    <a:pt x="519" y="721"/>
                  </a:lnTo>
                  <a:lnTo>
                    <a:pt x="515" y="722"/>
                  </a:lnTo>
                  <a:lnTo>
                    <a:pt x="513" y="722"/>
                  </a:lnTo>
                  <a:close/>
                  <a:moveTo>
                    <a:pt x="312" y="326"/>
                  </a:moveTo>
                  <a:lnTo>
                    <a:pt x="237" y="402"/>
                  </a:lnTo>
                  <a:lnTo>
                    <a:pt x="232" y="405"/>
                  </a:lnTo>
                  <a:lnTo>
                    <a:pt x="226" y="406"/>
                  </a:lnTo>
                  <a:lnTo>
                    <a:pt x="220" y="405"/>
                  </a:lnTo>
                  <a:lnTo>
                    <a:pt x="216" y="402"/>
                  </a:lnTo>
                  <a:lnTo>
                    <a:pt x="200" y="387"/>
                  </a:lnTo>
                  <a:lnTo>
                    <a:pt x="199" y="385"/>
                  </a:lnTo>
                  <a:lnTo>
                    <a:pt x="198" y="381"/>
                  </a:lnTo>
                  <a:lnTo>
                    <a:pt x="197" y="379"/>
                  </a:lnTo>
                  <a:lnTo>
                    <a:pt x="197" y="376"/>
                  </a:lnTo>
                  <a:lnTo>
                    <a:pt x="197" y="373"/>
                  </a:lnTo>
                  <a:lnTo>
                    <a:pt x="198" y="370"/>
                  </a:lnTo>
                  <a:lnTo>
                    <a:pt x="199" y="368"/>
                  </a:lnTo>
                  <a:lnTo>
                    <a:pt x="200" y="365"/>
                  </a:lnTo>
                  <a:lnTo>
                    <a:pt x="203" y="363"/>
                  </a:lnTo>
                  <a:lnTo>
                    <a:pt x="206" y="362"/>
                  </a:lnTo>
                  <a:lnTo>
                    <a:pt x="208" y="361"/>
                  </a:lnTo>
                  <a:lnTo>
                    <a:pt x="211" y="361"/>
                  </a:lnTo>
                  <a:lnTo>
                    <a:pt x="214" y="361"/>
                  </a:lnTo>
                  <a:lnTo>
                    <a:pt x="217" y="362"/>
                  </a:lnTo>
                  <a:lnTo>
                    <a:pt x="219" y="363"/>
                  </a:lnTo>
                  <a:lnTo>
                    <a:pt x="221" y="365"/>
                  </a:lnTo>
                  <a:lnTo>
                    <a:pt x="226" y="370"/>
                  </a:lnTo>
                  <a:lnTo>
                    <a:pt x="290" y="306"/>
                  </a:lnTo>
                  <a:lnTo>
                    <a:pt x="294" y="303"/>
                  </a:lnTo>
                  <a:lnTo>
                    <a:pt x="296" y="302"/>
                  </a:lnTo>
                  <a:lnTo>
                    <a:pt x="298" y="301"/>
                  </a:lnTo>
                  <a:lnTo>
                    <a:pt x="302" y="301"/>
                  </a:lnTo>
                  <a:lnTo>
                    <a:pt x="304" y="301"/>
                  </a:lnTo>
                  <a:lnTo>
                    <a:pt x="307" y="302"/>
                  </a:lnTo>
                  <a:lnTo>
                    <a:pt x="310" y="303"/>
                  </a:lnTo>
                  <a:lnTo>
                    <a:pt x="312" y="306"/>
                  </a:lnTo>
                  <a:lnTo>
                    <a:pt x="314" y="308"/>
                  </a:lnTo>
                  <a:lnTo>
                    <a:pt x="315" y="310"/>
                  </a:lnTo>
                  <a:lnTo>
                    <a:pt x="316" y="312"/>
                  </a:lnTo>
                  <a:lnTo>
                    <a:pt x="316" y="316"/>
                  </a:lnTo>
                  <a:lnTo>
                    <a:pt x="316" y="319"/>
                  </a:lnTo>
                  <a:lnTo>
                    <a:pt x="315" y="321"/>
                  </a:lnTo>
                  <a:lnTo>
                    <a:pt x="314" y="324"/>
                  </a:lnTo>
                  <a:lnTo>
                    <a:pt x="312" y="326"/>
                  </a:lnTo>
                  <a:close/>
                  <a:moveTo>
                    <a:pt x="312" y="477"/>
                  </a:moveTo>
                  <a:lnTo>
                    <a:pt x="237" y="552"/>
                  </a:lnTo>
                  <a:lnTo>
                    <a:pt x="232" y="555"/>
                  </a:lnTo>
                  <a:lnTo>
                    <a:pt x="226" y="556"/>
                  </a:lnTo>
                  <a:lnTo>
                    <a:pt x="220" y="555"/>
                  </a:lnTo>
                  <a:lnTo>
                    <a:pt x="216" y="552"/>
                  </a:lnTo>
                  <a:lnTo>
                    <a:pt x="200" y="537"/>
                  </a:lnTo>
                  <a:lnTo>
                    <a:pt x="199" y="535"/>
                  </a:lnTo>
                  <a:lnTo>
                    <a:pt x="198" y="533"/>
                  </a:lnTo>
                  <a:lnTo>
                    <a:pt x="197" y="529"/>
                  </a:lnTo>
                  <a:lnTo>
                    <a:pt x="197" y="527"/>
                  </a:lnTo>
                  <a:lnTo>
                    <a:pt x="197" y="524"/>
                  </a:lnTo>
                  <a:lnTo>
                    <a:pt x="198" y="521"/>
                  </a:lnTo>
                  <a:lnTo>
                    <a:pt x="199" y="518"/>
                  </a:lnTo>
                  <a:lnTo>
                    <a:pt x="200" y="516"/>
                  </a:lnTo>
                  <a:lnTo>
                    <a:pt x="203" y="514"/>
                  </a:lnTo>
                  <a:lnTo>
                    <a:pt x="206" y="512"/>
                  </a:lnTo>
                  <a:lnTo>
                    <a:pt x="208" y="512"/>
                  </a:lnTo>
                  <a:lnTo>
                    <a:pt x="211" y="511"/>
                  </a:lnTo>
                  <a:lnTo>
                    <a:pt x="214" y="512"/>
                  </a:lnTo>
                  <a:lnTo>
                    <a:pt x="217" y="512"/>
                  </a:lnTo>
                  <a:lnTo>
                    <a:pt x="219" y="514"/>
                  </a:lnTo>
                  <a:lnTo>
                    <a:pt x="221" y="516"/>
                  </a:lnTo>
                  <a:lnTo>
                    <a:pt x="226" y="520"/>
                  </a:lnTo>
                  <a:lnTo>
                    <a:pt x="290" y="456"/>
                  </a:lnTo>
                  <a:lnTo>
                    <a:pt x="294" y="454"/>
                  </a:lnTo>
                  <a:lnTo>
                    <a:pt x="296" y="452"/>
                  </a:lnTo>
                  <a:lnTo>
                    <a:pt x="298" y="451"/>
                  </a:lnTo>
                  <a:lnTo>
                    <a:pt x="302" y="451"/>
                  </a:lnTo>
                  <a:lnTo>
                    <a:pt x="304" y="451"/>
                  </a:lnTo>
                  <a:lnTo>
                    <a:pt x="307" y="452"/>
                  </a:lnTo>
                  <a:lnTo>
                    <a:pt x="310" y="454"/>
                  </a:lnTo>
                  <a:lnTo>
                    <a:pt x="312" y="456"/>
                  </a:lnTo>
                  <a:lnTo>
                    <a:pt x="314" y="458"/>
                  </a:lnTo>
                  <a:lnTo>
                    <a:pt x="315" y="460"/>
                  </a:lnTo>
                  <a:lnTo>
                    <a:pt x="316" y="464"/>
                  </a:lnTo>
                  <a:lnTo>
                    <a:pt x="316" y="466"/>
                  </a:lnTo>
                  <a:lnTo>
                    <a:pt x="316" y="469"/>
                  </a:lnTo>
                  <a:lnTo>
                    <a:pt x="315" y="472"/>
                  </a:lnTo>
                  <a:lnTo>
                    <a:pt x="314" y="475"/>
                  </a:lnTo>
                  <a:lnTo>
                    <a:pt x="312" y="477"/>
                  </a:lnTo>
                  <a:close/>
                  <a:moveTo>
                    <a:pt x="164" y="236"/>
                  </a:moveTo>
                  <a:lnTo>
                    <a:pt x="162" y="237"/>
                  </a:lnTo>
                  <a:lnTo>
                    <a:pt x="158" y="238"/>
                  </a:lnTo>
                  <a:lnTo>
                    <a:pt x="157" y="238"/>
                  </a:lnTo>
                  <a:lnTo>
                    <a:pt x="155" y="238"/>
                  </a:lnTo>
                  <a:lnTo>
                    <a:pt x="153" y="239"/>
                  </a:lnTo>
                  <a:lnTo>
                    <a:pt x="151" y="239"/>
                  </a:lnTo>
                  <a:lnTo>
                    <a:pt x="151" y="180"/>
                  </a:lnTo>
                  <a:lnTo>
                    <a:pt x="217" y="180"/>
                  </a:lnTo>
                  <a:lnTo>
                    <a:pt x="214" y="188"/>
                  </a:lnTo>
                  <a:lnTo>
                    <a:pt x="208" y="197"/>
                  </a:lnTo>
                  <a:lnTo>
                    <a:pt x="203" y="205"/>
                  </a:lnTo>
                  <a:lnTo>
                    <a:pt x="197" y="212"/>
                  </a:lnTo>
                  <a:lnTo>
                    <a:pt x="190" y="220"/>
                  </a:lnTo>
                  <a:lnTo>
                    <a:pt x="182" y="225"/>
                  </a:lnTo>
                  <a:lnTo>
                    <a:pt x="173" y="231"/>
                  </a:lnTo>
                  <a:lnTo>
                    <a:pt x="164" y="236"/>
                  </a:lnTo>
                  <a:close/>
                  <a:moveTo>
                    <a:pt x="121" y="166"/>
                  </a:moveTo>
                  <a:lnTo>
                    <a:pt x="121" y="256"/>
                  </a:lnTo>
                  <a:lnTo>
                    <a:pt x="121" y="601"/>
                  </a:lnTo>
                  <a:lnTo>
                    <a:pt x="31" y="601"/>
                  </a:lnTo>
                  <a:lnTo>
                    <a:pt x="31" y="135"/>
                  </a:lnTo>
                  <a:lnTo>
                    <a:pt x="31" y="125"/>
                  </a:lnTo>
                  <a:lnTo>
                    <a:pt x="33" y="115"/>
                  </a:lnTo>
                  <a:lnTo>
                    <a:pt x="35" y="105"/>
                  </a:lnTo>
                  <a:lnTo>
                    <a:pt x="39" y="94"/>
                  </a:lnTo>
                  <a:lnTo>
                    <a:pt x="43" y="85"/>
                  </a:lnTo>
                  <a:lnTo>
                    <a:pt x="48" y="77"/>
                  </a:lnTo>
                  <a:lnTo>
                    <a:pt x="53" y="68"/>
                  </a:lnTo>
                  <a:lnTo>
                    <a:pt x="60" y="62"/>
                  </a:lnTo>
                  <a:lnTo>
                    <a:pt x="67" y="55"/>
                  </a:lnTo>
                  <a:lnTo>
                    <a:pt x="75" y="48"/>
                  </a:lnTo>
                  <a:lnTo>
                    <a:pt x="83" y="42"/>
                  </a:lnTo>
                  <a:lnTo>
                    <a:pt x="92" y="38"/>
                  </a:lnTo>
                  <a:lnTo>
                    <a:pt x="101" y="35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5" y="30"/>
                  </a:lnTo>
                  <a:lnTo>
                    <a:pt x="150" y="36"/>
                  </a:lnTo>
                  <a:lnTo>
                    <a:pt x="164" y="41"/>
                  </a:lnTo>
                  <a:lnTo>
                    <a:pt x="176" y="48"/>
                  </a:lnTo>
                  <a:lnTo>
                    <a:pt x="188" y="56"/>
                  </a:lnTo>
                  <a:lnTo>
                    <a:pt x="197" y="63"/>
                  </a:lnTo>
                  <a:lnTo>
                    <a:pt x="205" y="71"/>
                  </a:lnTo>
                  <a:lnTo>
                    <a:pt x="210" y="80"/>
                  </a:lnTo>
                  <a:lnTo>
                    <a:pt x="216" y="88"/>
                  </a:lnTo>
                  <a:lnTo>
                    <a:pt x="220" y="99"/>
                  </a:lnTo>
                  <a:lnTo>
                    <a:pt x="224" y="110"/>
                  </a:lnTo>
                  <a:lnTo>
                    <a:pt x="226" y="123"/>
                  </a:lnTo>
                  <a:lnTo>
                    <a:pt x="226" y="135"/>
                  </a:lnTo>
                  <a:lnTo>
                    <a:pt x="226" y="143"/>
                  </a:lnTo>
                  <a:lnTo>
                    <a:pt x="225" y="150"/>
                  </a:lnTo>
                  <a:lnTo>
                    <a:pt x="136" y="150"/>
                  </a:lnTo>
                  <a:lnTo>
                    <a:pt x="133" y="151"/>
                  </a:lnTo>
                  <a:lnTo>
                    <a:pt x="130" y="151"/>
                  </a:lnTo>
                  <a:lnTo>
                    <a:pt x="128" y="153"/>
                  </a:lnTo>
                  <a:lnTo>
                    <a:pt x="125" y="154"/>
                  </a:lnTo>
                  <a:lnTo>
                    <a:pt x="123" y="156"/>
                  </a:lnTo>
                  <a:lnTo>
                    <a:pt x="122" y="160"/>
                  </a:lnTo>
                  <a:lnTo>
                    <a:pt x="121" y="162"/>
                  </a:lnTo>
                  <a:lnTo>
                    <a:pt x="121" y="166"/>
                  </a:lnTo>
                  <a:close/>
                  <a:moveTo>
                    <a:pt x="587" y="0"/>
                  </a:moveTo>
                  <a:lnTo>
                    <a:pt x="136" y="0"/>
                  </a:lnTo>
                  <a:lnTo>
                    <a:pt x="136" y="0"/>
                  </a:lnTo>
                  <a:lnTo>
                    <a:pt x="135" y="0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4" y="2"/>
                  </a:lnTo>
                  <a:lnTo>
                    <a:pt x="92" y="5"/>
                  </a:lnTo>
                  <a:lnTo>
                    <a:pt x="80" y="11"/>
                  </a:lnTo>
                  <a:lnTo>
                    <a:pt x="69" y="16"/>
                  </a:lnTo>
                  <a:lnTo>
                    <a:pt x="58" y="23"/>
                  </a:lnTo>
                  <a:lnTo>
                    <a:pt x="48" y="31"/>
                  </a:lnTo>
                  <a:lnTo>
                    <a:pt x="39" y="40"/>
                  </a:lnTo>
                  <a:lnTo>
                    <a:pt x="31" y="49"/>
                  </a:lnTo>
                  <a:lnTo>
                    <a:pt x="23" y="59"/>
                  </a:lnTo>
                  <a:lnTo>
                    <a:pt x="16" y="71"/>
                  </a:lnTo>
                  <a:lnTo>
                    <a:pt x="10" y="83"/>
                  </a:lnTo>
                  <a:lnTo>
                    <a:pt x="6" y="95"/>
                  </a:lnTo>
                  <a:lnTo>
                    <a:pt x="4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617"/>
                  </a:lnTo>
                  <a:lnTo>
                    <a:pt x="1" y="620"/>
                  </a:lnTo>
                  <a:lnTo>
                    <a:pt x="1" y="623"/>
                  </a:lnTo>
                  <a:lnTo>
                    <a:pt x="4" y="625"/>
                  </a:lnTo>
                  <a:lnTo>
                    <a:pt x="5" y="627"/>
                  </a:lnTo>
                  <a:lnTo>
                    <a:pt x="7" y="630"/>
                  </a:lnTo>
                  <a:lnTo>
                    <a:pt x="9" y="631"/>
                  </a:lnTo>
                  <a:lnTo>
                    <a:pt x="13" y="632"/>
                  </a:lnTo>
                  <a:lnTo>
                    <a:pt x="16" y="632"/>
                  </a:lnTo>
                  <a:lnTo>
                    <a:pt x="121" y="632"/>
                  </a:lnTo>
                  <a:lnTo>
                    <a:pt x="121" y="888"/>
                  </a:lnTo>
                  <a:lnTo>
                    <a:pt x="121" y="891"/>
                  </a:lnTo>
                  <a:lnTo>
                    <a:pt x="122" y="894"/>
                  </a:lnTo>
                  <a:lnTo>
                    <a:pt x="123" y="896"/>
                  </a:lnTo>
                  <a:lnTo>
                    <a:pt x="125" y="898"/>
                  </a:lnTo>
                  <a:lnTo>
                    <a:pt x="128" y="901"/>
                  </a:lnTo>
                  <a:lnTo>
                    <a:pt x="130" y="902"/>
                  </a:lnTo>
                  <a:lnTo>
                    <a:pt x="133" y="903"/>
                  </a:lnTo>
                  <a:lnTo>
                    <a:pt x="136" y="903"/>
                  </a:lnTo>
                  <a:lnTo>
                    <a:pt x="587" y="903"/>
                  </a:lnTo>
                  <a:lnTo>
                    <a:pt x="591" y="903"/>
                  </a:lnTo>
                  <a:lnTo>
                    <a:pt x="593" y="902"/>
                  </a:lnTo>
                  <a:lnTo>
                    <a:pt x="596" y="901"/>
                  </a:lnTo>
                  <a:lnTo>
                    <a:pt x="599" y="898"/>
                  </a:lnTo>
                  <a:lnTo>
                    <a:pt x="600" y="896"/>
                  </a:lnTo>
                  <a:lnTo>
                    <a:pt x="602" y="894"/>
                  </a:lnTo>
                  <a:lnTo>
                    <a:pt x="602" y="891"/>
                  </a:lnTo>
                  <a:lnTo>
                    <a:pt x="603" y="888"/>
                  </a:lnTo>
                  <a:lnTo>
                    <a:pt x="603" y="269"/>
                  </a:lnTo>
                  <a:lnTo>
                    <a:pt x="615" y="267"/>
                  </a:lnTo>
                  <a:lnTo>
                    <a:pt x="627" y="264"/>
                  </a:lnTo>
                  <a:lnTo>
                    <a:pt x="638" y="259"/>
                  </a:lnTo>
                  <a:lnTo>
                    <a:pt x="648" y="255"/>
                  </a:lnTo>
                  <a:lnTo>
                    <a:pt x="660" y="248"/>
                  </a:lnTo>
                  <a:lnTo>
                    <a:pt x="670" y="241"/>
                  </a:lnTo>
                  <a:lnTo>
                    <a:pt x="679" y="232"/>
                  </a:lnTo>
                  <a:lnTo>
                    <a:pt x="687" y="224"/>
                  </a:lnTo>
                  <a:lnTo>
                    <a:pt x="695" y="214"/>
                  </a:lnTo>
                  <a:lnTo>
                    <a:pt x="703" y="204"/>
                  </a:lnTo>
                  <a:lnTo>
                    <a:pt x="708" y="194"/>
                  </a:lnTo>
                  <a:lnTo>
                    <a:pt x="714" y="182"/>
                  </a:lnTo>
                  <a:lnTo>
                    <a:pt x="717" y="171"/>
                  </a:lnTo>
                  <a:lnTo>
                    <a:pt x="721" y="160"/>
                  </a:lnTo>
                  <a:lnTo>
                    <a:pt x="723" y="147"/>
                  </a:lnTo>
                  <a:lnTo>
                    <a:pt x="723" y="135"/>
                  </a:lnTo>
                  <a:lnTo>
                    <a:pt x="723" y="121"/>
                  </a:lnTo>
                  <a:lnTo>
                    <a:pt x="721" y="109"/>
                  </a:lnTo>
                  <a:lnTo>
                    <a:pt x="717" y="97"/>
                  </a:lnTo>
                  <a:lnTo>
                    <a:pt x="712" y="84"/>
                  </a:lnTo>
                  <a:lnTo>
                    <a:pt x="706" y="72"/>
                  </a:lnTo>
                  <a:lnTo>
                    <a:pt x="699" y="60"/>
                  </a:lnTo>
                  <a:lnTo>
                    <a:pt x="691" y="50"/>
                  </a:lnTo>
                  <a:lnTo>
                    <a:pt x="682" y="40"/>
                  </a:lnTo>
                  <a:lnTo>
                    <a:pt x="672" y="32"/>
                  </a:lnTo>
                  <a:lnTo>
                    <a:pt x="662" y="23"/>
                  </a:lnTo>
                  <a:lnTo>
                    <a:pt x="651" y="16"/>
                  </a:lnTo>
                  <a:lnTo>
                    <a:pt x="638" y="11"/>
                  </a:lnTo>
                  <a:lnTo>
                    <a:pt x="627" y="6"/>
                  </a:lnTo>
                  <a:lnTo>
                    <a:pt x="613" y="3"/>
                  </a:lnTo>
                  <a:lnTo>
                    <a:pt x="601" y="1"/>
                  </a:lnTo>
                  <a:lnTo>
                    <a:pt x="587" y="0"/>
                  </a:lnTo>
                  <a:lnTo>
                    <a:pt x="5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605">
              <a:extLst>
                <a:ext uri="{FF2B5EF4-FFF2-40B4-BE49-F238E27FC236}">
                  <a16:creationId xmlns:a16="http://schemas.microsoft.com/office/drawing/2014/main" id="{89DD9CE3-E2FC-471D-93E4-E22495A5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00" y="4722813"/>
              <a:ext cx="66675" cy="128588"/>
            </a:xfrm>
            <a:custGeom>
              <a:avLst/>
              <a:gdLst>
                <a:gd name="T0" fmla="*/ 123 w 210"/>
                <a:gd name="T1" fmla="*/ 1 h 407"/>
                <a:gd name="T2" fmla="*/ 101 w 210"/>
                <a:gd name="T3" fmla="*/ 8 h 407"/>
                <a:gd name="T4" fmla="*/ 82 w 210"/>
                <a:gd name="T5" fmla="*/ 21 h 407"/>
                <a:gd name="T6" fmla="*/ 67 w 210"/>
                <a:gd name="T7" fmla="*/ 37 h 407"/>
                <a:gd name="T8" fmla="*/ 50 w 210"/>
                <a:gd name="T9" fmla="*/ 47 h 407"/>
                <a:gd name="T10" fmla="*/ 33 w 210"/>
                <a:gd name="T11" fmla="*/ 54 h 407"/>
                <a:gd name="T12" fmla="*/ 23 w 210"/>
                <a:gd name="T13" fmla="*/ 61 h 407"/>
                <a:gd name="T14" fmla="*/ 14 w 210"/>
                <a:gd name="T15" fmla="*/ 70 h 407"/>
                <a:gd name="T16" fmla="*/ 7 w 210"/>
                <a:gd name="T17" fmla="*/ 81 h 407"/>
                <a:gd name="T18" fmla="*/ 2 w 210"/>
                <a:gd name="T19" fmla="*/ 95 h 407"/>
                <a:gd name="T20" fmla="*/ 0 w 210"/>
                <a:gd name="T21" fmla="*/ 110 h 407"/>
                <a:gd name="T22" fmla="*/ 0 w 210"/>
                <a:gd name="T23" fmla="*/ 393 h 407"/>
                <a:gd name="T24" fmla="*/ 1 w 210"/>
                <a:gd name="T25" fmla="*/ 398 h 407"/>
                <a:gd name="T26" fmla="*/ 3 w 210"/>
                <a:gd name="T27" fmla="*/ 403 h 407"/>
                <a:gd name="T28" fmla="*/ 9 w 210"/>
                <a:gd name="T29" fmla="*/ 406 h 407"/>
                <a:gd name="T30" fmla="*/ 14 w 210"/>
                <a:gd name="T31" fmla="*/ 407 h 407"/>
                <a:gd name="T32" fmla="*/ 20 w 210"/>
                <a:gd name="T33" fmla="*/ 406 h 407"/>
                <a:gd name="T34" fmla="*/ 24 w 210"/>
                <a:gd name="T35" fmla="*/ 403 h 407"/>
                <a:gd name="T36" fmla="*/ 28 w 210"/>
                <a:gd name="T37" fmla="*/ 398 h 407"/>
                <a:gd name="T38" fmla="*/ 29 w 210"/>
                <a:gd name="T39" fmla="*/ 393 h 407"/>
                <a:gd name="T40" fmla="*/ 30 w 210"/>
                <a:gd name="T41" fmla="*/ 110 h 407"/>
                <a:gd name="T42" fmla="*/ 35 w 210"/>
                <a:gd name="T43" fmla="*/ 95 h 407"/>
                <a:gd name="T44" fmla="*/ 42 w 210"/>
                <a:gd name="T45" fmla="*/ 84 h 407"/>
                <a:gd name="T46" fmla="*/ 54 w 210"/>
                <a:gd name="T47" fmla="*/ 78 h 407"/>
                <a:gd name="T48" fmla="*/ 59 w 210"/>
                <a:gd name="T49" fmla="*/ 331 h 407"/>
                <a:gd name="T50" fmla="*/ 210 w 210"/>
                <a:gd name="T51" fmla="*/ 60 h 407"/>
                <a:gd name="T52" fmla="*/ 209 w 210"/>
                <a:gd name="T53" fmla="*/ 49 h 407"/>
                <a:gd name="T54" fmla="*/ 203 w 210"/>
                <a:gd name="T55" fmla="*/ 39 h 407"/>
                <a:gd name="T56" fmla="*/ 186 w 210"/>
                <a:gd name="T57" fmla="*/ 20 h 407"/>
                <a:gd name="T58" fmla="*/ 162 w 210"/>
                <a:gd name="T59" fmla="*/ 5 h 407"/>
                <a:gd name="T60" fmla="*/ 149 w 210"/>
                <a:gd name="T61" fmla="*/ 1 h 407"/>
                <a:gd name="T62" fmla="*/ 135 w 210"/>
                <a:gd name="T6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407">
                  <a:moveTo>
                    <a:pt x="135" y="0"/>
                  </a:moveTo>
                  <a:lnTo>
                    <a:pt x="123" y="1"/>
                  </a:lnTo>
                  <a:lnTo>
                    <a:pt x="111" y="3"/>
                  </a:lnTo>
                  <a:lnTo>
                    <a:pt x="101" y="8"/>
                  </a:lnTo>
                  <a:lnTo>
                    <a:pt x="91" y="14"/>
                  </a:lnTo>
                  <a:lnTo>
                    <a:pt x="82" y="21"/>
                  </a:lnTo>
                  <a:lnTo>
                    <a:pt x="74" y="29"/>
                  </a:lnTo>
                  <a:lnTo>
                    <a:pt x="67" y="37"/>
                  </a:lnTo>
                  <a:lnTo>
                    <a:pt x="63" y="45"/>
                  </a:lnTo>
                  <a:lnTo>
                    <a:pt x="50" y="47"/>
                  </a:lnTo>
                  <a:lnTo>
                    <a:pt x="39" y="52"/>
                  </a:lnTo>
                  <a:lnTo>
                    <a:pt x="33" y="54"/>
                  </a:lnTo>
                  <a:lnTo>
                    <a:pt x="28" y="57"/>
                  </a:lnTo>
                  <a:lnTo>
                    <a:pt x="23" y="61"/>
                  </a:lnTo>
                  <a:lnTo>
                    <a:pt x="19" y="65"/>
                  </a:lnTo>
                  <a:lnTo>
                    <a:pt x="14" y="70"/>
                  </a:lnTo>
                  <a:lnTo>
                    <a:pt x="11" y="75"/>
                  </a:lnTo>
                  <a:lnTo>
                    <a:pt x="7" y="81"/>
                  </a:lnTo>
                  <a:lnTo>
                    <a:pt x="4" y="88"/>
                  </a:lnTo>
                  <a:lnTo>
                    <a:pt x="2" y="95"/>
                  </a:lnTo>
                  <a:lnTo>
                    <a:pt x="1" y="102"/>
                  </a:lnTo>
                  <a:lnTo>
                    <a:pt x="0" y="110"/>
                  </a:lnTo>
                  <a:lnTo>
                    <a:pt x="0" y="119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1" y="398"/>
                  </a:lnTo>
                  <a:lnTo>
                    <a:pt x="2" y="401"/>
                  </a:lnTo>
                  <a:lnTo>
                    <a:pt x="3" y="403"/>
                  </a:lnTo>
                  <a:lnTo>
                    <a:pt x="5" y="405"/>
                  </a:lnTo>
                  <a:lnTo>
                    <a:pt x="9" y="406"/>
                  </a:lnTo>
                  <a:lnTo>
                    <a:pt x="11" y="407"/>
                  </a:lnTo>
                  <a:lnTo>
                    <a:pt x="14" y="407"/>
                  </a:lnTo>
                  <a:lnTo>
                    <a:pt x="18" y="407"/>
                  </a:lnTo>
                  <a:lnTo>
                    <a:pt x="20" y="406"/>
                  </a:lnTo>
                  <a:lnTo>
                    <a:pt x="22" y="405"/>
                  </a:lnTo>
                  <a:lnTo>
                    <a:pt x="24" y="403"/>
                  </a:lnTo>
                  <a:lnTo>
                    <a:pt x="27" y="401"/>
                  </a:lnTo>
                  <a:lnTo>
                    <a:pt x="28" y="398"/>
                  </a:lnTo>
                  <a:lnTo>
                    <a:pt x="29" y="395"/>
                  </a:lnTo>
                  <a:lnTo>
                    <a:pt x="29" y="393"/>
                  </a:lnTo>
                  <a:lnTo>
                    <a:pt x="29" y="119"/>
                  </a:lnTo>
                  <a:lnTo>
                    <a:pt x="30" y="110"/>
                  </a:lnTo>
                  <a:lnTo>
                    <a:pt x="31" y="101"/>
                  </a:lnTo>
                  <a:lnTo>
                    <a:pt x="35" y="95"/>
                  </a:lnTo>
                  <a:lnTo>
                    <a:pt x="38" y="89"/>
                  </a:lnTo>
                  <a:lnTo>
                    <a:pt x="42" y="84"/>
                  </a:lnTo>
                  <a:lnTo>
                    <a:pt x="48" y="81"/>
                  </a:lnTo>
                  <a:lnTo>
                    <a:pt x="54" y="78"/>
                  </a:lnTo>
                  <a:lnTo>
                    <a:pt x="59" y="76"/>
                  </a:lnTo>
                  <a:lnTo>
                    <a:pt x="59" y="331"/>
                  </a:lnTo>
                  <a:lnTo>
                    <a:pt x="210" y="331"/>
                  </a:lnTo>
                  <a:lnTo>
                    <a:pt x="210" y="60"/>
                  </a:lnTo>
                  <a:lnTo>
                    <a:pt x="210" y="55"/>
                  </a:lnTo>
                  <a:lnTo>
                    <a:pt x="209" y="49"/>
                  </a:lnTo>
                  <a:lnTo>
                    <a:pt x="206" y="45"/>
                  </a:lnTo>
                  <a:lnTo>
                    <a:pt x="203" y="39"/>
                  </a:lnTo>
                  <a:lnTo>
                    <a:pt x="196" y="29"/>
                  </a:lnTo>
                  <a:lnTo>
                    <a:pt x="186" y="20"/>
                  </a:lnTo>
                  <a:lnTo>
                    <a:pt x="175" y="12"/>
                  </a:lnTo>
                  <a:lnTo>
                    <a:pt x="162" y="5"/>
                  </a:lnTo>
                  <a:lnTo>
                    <a:pt x="155" y="3"/>
                  </a:lnTo>
                  <a:lnTo>
                    <a:pt x="149" y="1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06">
              <a:extLst>
                <a:ext uri="{FF2B5EF4-FFF2-40B4-BE49-F238E27FC236}">
                  <a16:creationId xmlns:a16="http://schemas.microsoft.com/office/drawing/2014/main" id="{08E550E0-A245-4FFC-BB88-415A1DF76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8050" y="4913313"/>
              <a:ext cx="47625" cy="28575"/>
            </a:xfrm>
            <a:custGeom>
              <a:avLst/>
              <a:gdLst>
                <a:gd name="T0" fmla="*/ 0 w 151"/>
                <a:gd name="T1" fmla="*/ 14 h 90"/>
                <a:gd name="T2" fmla="*/ 0 w 151"/>
                <a:gd name="T3" fmla="*/ 22 h 90"/>
                <a:gd name="T4" fmla="*/ 2 w 151"/>
                <a:gd name="T5" fmla="*/ 29 h 90"/>
                <a:gd name="T6" fmla="*/ 4 w 151"/>
                <a:gd name="T7" fmla="*/ 37 h 90"/>
                <a:gd name="T8" fmla="*/ 6 w 151"/>
                <a:gd name="T9" fmla="*/ 44 h 90"/>
                <a:gd name="T10" fmla="*/ 9 w 151"/>
                <a:gd name="T11" fmla="*/ 50 h 90"/>
                <a:gd name="T12" fmla="*/ 14 w 151"/>
                <a:gd name="T13" fmla="*/ 56 h 90"/>
                <a:gd name="T14" fmla="*/ 18 w 151"/>
                <a:gd name="T15" fmla="*/ 62 h 90"/>
                <a:gd name="T16" fmla="*/ 23 w 151"/>
                <a:gd name="T17" fmla="*/ 67 h 90"/>
                <a:gd name="T18" fmla="*/ 29 w 151"/>
                <a:gd name="T19" fmla="*/ 72 h 90"/>
                <a:gd name="T20" fmla="*/ 34 w 151"/>
                <a:gd name="T21" fmla="*/ 76 h 90"/>
                <a:gd name="T22" fmla="*/ 40 w 151"/>
                <a:gd name="T23" fmla="*/ 81 h 90"/>
                <a:gd name="T24" fmla="*/ 47 w 151"/>
                <a:gd name="T25" fmla="*/ 84 h 90"/>
                <a:gd name="T26" fmla="*/ 54 w 151"/>
                <a:gd name="T27" fmla="*/ 87 h 90"/>
                <a:gd name="T28" fmla="*/ 61 w 151"/>
                <a:gd name="T29" fmla="*/ 89 h 90"/>
                <a:gd name="T30" fmla="*/ 68 w 151"/>
                <a:gd name="T31" fmla="*/ 90 h 90"/>
                <a:gd name="T32" fmla="*/ 76 w 151"/>
                <a:gd name="T33" fmla="*/ 90 h 90"/>
                <a:gd name="T34" fmla="*/ 83 w 151"/>
                <a:gd name="T35" fmla="*/ 90 h 90"/>
                <a:gd name="T36" fmla="*/ 90 w 151"/>
                <a:gd name="T37" fmla="*/ 89 h 90"/>
                <a:gd name="T38" fmla="*/ 96 w 151"/>
                <a:gd name="T39" fmla="*/ 87 h 90"/>
                <a:gd name="T40" fmla="*/ 103 w 151"/>
                <a:gd name="T41" fmla="*/ 83 h 90"/>
                <a:gd name="T42" fmla="*/ 109 w 151"/>
                <a:gd name="T43" fmla="*/ 80 h 90"/>
                <a:gd name="T44" fmla="*/ 116 w 151"/>
                <a:gd name="T45" fmla="*/ 76 h 90"/>
                <a:gd name="T46" fmla="*/ 121 w 151"/>
                <a:gd name="T47" fmla="*/ 71 h 90"/>
                <a:gd name="T48" fmla="*/ 127 w 151"/>
                <a:gd name="T49" fmla="*/ 65 h 90"/>
                <a:gd name="T50" fmla="*/ 131 w 151"/>
                <a:gd name="T51" fmla="*/ 60 h 90"/>
                <a:gd name="T52" fmla="*/ 137 w 151"/>
                <a:gd name="T53" fmla="*/ 53 h 90"/>
                <a:gd name="T54" fmla="*/ 140 w 151"/>
                <a:gd name="T55" fmla="*/ 45 h 90"/>
                <a:gd name="T56" fmla="*/ 144 w 151"/>
                <a:gd name="T57" fmla="*/ 37 h 90"/>
                <a:gd name="T58" fmla="*/ 147 w 151"/>
                <a:gd name="T59" fmla="*/ 29 h 90"/>
                <a:gd name="T60" fmla="*/ 150 w 151"/>
                <a:gd name="T61" fmla="*/ 20 h 90"/>
                <a:gd name="T62" fmla="*/ 151 w 151"/>
                <a:gd name="T63" fmla="*/ 10 h 90"/>
                <a:gd name="T64" fmla="*/ 151 w 151"/>
                <a:gd name="T65" fmla="*/ 0 h 90"/>
                <a:gd name="T66" fmla="*/ 0 w 151"/>
                <a:gd name="T67" fmla="*/ 0 h 90"/>
                <a:gd name="T68" fmla="*/ 0 w 151"/>
                <a:gd name="T6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90">
                  <a:moveTo>
                    <a:pt x="0" y="14"/>
                  </a:moveTo>
                  <a:lnTo>
                    <a:pt x="0" y="22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6" y="44"/>
                  </a:lnTo>
                  <a:lnTo>
                    <a:pt x="9" y="50"/>
                  </a:lnTo>
                  <a:lnTo>
                    <a:pt x="14" y="56"/>
                  </a:lnTo>
                  <a:lnTo>
                    <a:pt x="18" y="62"/>
                  </a:lnTo>
                  <a:lnTo>
                    <a:pt x="23" y="67"/>
                  </a:lnTo>
                  <a:lnTo>
                    <a:pt x="29" y="72"/>
                  </a:lnTo>
                  <a:lnTo>
                    <a:pt x="34" y="76"/>
                  </a:lnTo>
                  <a:lnTo>
                    <a:pt x="40" y="81"/>
                  </a:lnTo>
                  <a:lnTo>
                    <a:pt x="47" y="84"/>
                  </a:lnTo>
                  <a:lnTo>
                    <a:pt x="54" y="87"/>
                  </a:lnTo>
                  <a:lnTo>
                    <a:pt x="61" y="89"/>
                  </a:lnTo>
                  <a:lnTo>
                    <a:pt x="68" y="90"/>
                  </a:lnTo>
                  <a:lnTo>
                    <a:pt x="76" y="90"/>
                  </a:lnTo>
                  <a:lnTo>
                    <a:pt x="83" y="90"/>
                  </a:lnTo>
                  <a:lnTo>
                    <a:pt x="90" y="89"/>
                  </a:lnTo>
                  <a:lnTo>
                    <a:pt x="96" y="87"/>
                  </a:lnTo>
                  <a:lnTo>
                    <a:pt x="103" y="83"/>
                  </a:lnTo>
                  <a:lnTo>
                    <a:pt x="109" y="80"/>
                  </a:lnTo>
                  <a:lnTo>
                    <a:pt x="116" y="76"/>
                  </a:lnTo>
                  <a:lnTo>
                    <a:pt x="121" y="71"/>
                  </a:lnTo>
                  <a:lnTo>
                    <a:pt x="127" y="65"/>
                  </a:lnTo>
                  <a:lnTo>
                    <a:pt x="131" y="60"/>
                  </a:lnTo>
                  <a:lnTo>
                    <a:pt x="137" y="53"/>
                  </a:lnTo>
                  <a:lnTo>
                    <a:pt x="140" y="45"/>
                  </a:lnTo>
                  <a:lnTo>
                    <a:pt x="144" y="37"/>
                  </a:lnTo>
                  <a:lnTo>
                    <a:pt x="147" y="29"/>
                  </a:lnTo>
                  <a:lnTo>
                    <a:pt x="150" y="20"/>
                  </a:lnTo>
                  <a:lnTo>
                    <a:pt x="151" y="10"/>
                  </a:lnTo>
                  <a:lnTo>
                    <a:pt x="151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4607">
              <a:extLst>
                <a:ext uri="{FF2B5EF4-FFF2-40B4-BE49-F238E27FC236}">
                  <a16:creationId xmlns:a16="http://schemas.microsoft.com/office/drawing/2014/main" id="{EEF70595-54D7-4740-93C1-8F83094C1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50" y="4837113"/>
              <a:ext cx="4762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FCE6FC-D60E-467F-8186-71F20113439F}"/>
              </a:ext>
            </a:extLst>
          </p:cNvPr>
          <p:cNvGrpSpPr/>
          <p:nvPr/>
        </p:nvGrpSpPr>
        <p:grpSpPr>
          <a:xfrm>
            <a:off x="1173956" y="4329680"/>
            <a:ext cx="284163" cy="284163"/>
            <a:chOff x="7613650" y="1387475"/>
            <a:chExt cx="284163" cy="284163"/>
          </a:xfrm>
          <a:solidFill>
            <a:schemeClr val="bg1"/>
          </a:solidFill>
        </p:grpSpPr>
        <p:sp>
          <p:nvSpPr>
            <p:cNvPr id="47" name="Freeform 4359">
              <a:extLst>
                <a:ext uri="{FF2B5EF4-FFF2-40B4-BE49-F238E27FC236}">
                  <a16:creationId xmlns:a16="http://schemas.microsoft.com/office/drawing/2014/main" id="{1F100487-F25F-4635-A7A0-C3BC26D9DF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60">
              <a:extLst>
                <a:ext uri="{FF2B5EF4-FFF2-40B4-BE49-F238E27FC236}">
                  <a16:creationId xmlns:a16="http://schemas.microsoft.com/office/drawing/2014/main" id="{EE3FDDE7-3538-4504-88B1-8054BC7A59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30C832-83ED-4E9C-9379-D1AA9A1707C0}"/>
              </a:ext>
            </a:extLst>
          </p:cNvPr>
          <p:cNvGrpSpPr/>
          <p:nvPr/>
        </p:nvGrpSpPr>
        <p:grpSpPr>
          <a:xfrm>
            <a:off x="2303463" y="5576661"/>
            <a:ext cx="271462" cy="266700"/>
            <a:chOff x="903288" y="6518275"/>
            <a:chExt cx="271462" cy="2667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0" name="Freeform 1840">
              <a:extLst>
                <a:ext uri="{FF2B5EF4-FFF2-40B4-BE49-F238E27FC236}">
                  <a16:creationId xmlns:a16="http://schemas.microsoft.com/office/drawing/2014/main" id="{1D4463CC-7DA5-4D51-9970-9B794F65B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150" y="6518275"/>
              <a:ext cx="228600" cy="204788"/>
            </a:xfrm>
            <a:custGeom>
              <a:avLst/>
              <a:gdLst>
                <a:gd name="T0" fmla="*/ 566 w 574"/>
                <a:gd name="T1" fmla="*/ 6 h 515"/>
                <a:gd name="T2" fmla="*/ 562 w 574"/>
                <a:gd name="T3" fmla="*/ 3 h 515"/>
                <a:gd name="T4" fmla="*/ 557 w 574"/>
                <a:gd name="T5" fmla="*/ 1 h 515"/>
                <a:gd name="T6" fmla="*/ 553 w 574"/>
                <a:gd name="T7" fmla="*/ 0 h 515"/>
                <a:gd name="T8" fmla="*/ 549 w 574"/>
                <a:gd name="T9" fmla="*/ 0 h 515"/>
                <a:gd name="T10" fmla="*/ 544 w 574"/>
                <a:gd name="T11" fmla="*/ 1 h 515"/>
                <a:gd name="T12" fmla="*/ 540 w 574"/>
                <a:gd name="T13" fmla="*/ 3 h 515"/>
                <a:gd name="T14" fmla="*/ 535 w 574"/>
                <a:gd name="T15" fmla="*/ 6 h 515"/>
                <a:gd name="T16" fmla="*/ 532 w 574"/>
                <a:gd name="T17" fmla="*/ 10 h 515"/>
                <a:gd name="T18" fmla="*/ 165 w 574"/>
                <a:gd name="T19" fmla="*/ 456 h 515"/>
                <a:gd name="T20" fmla="*/ 41 w 574"/>
                <a:gd name="T21" fmla="*/ 330 h 515"/>
                <a:gd name="T22" fmla="*/ 36 w 574"/>
                <a:gd name="T23" fmla="*/ 327 h 515"/>
                <a:gd name="T24" fmla="*/ 33 w 574"/>
                <a:gd name="T25" fmla="*/ 325 h 515"/>
                <a:gd name="T26" fmla="*/ 28 w 574"/>
                <a:gd name="T27" fmla="*/ 324 h 515"/>
                <a:gd name="T28" fmla="*/ 23 w 574"/>
                <a:gd name="T29" fmla="*/ 324 h 515"/>
                <a:gd name="T30" fmla="*/ 18 w 574"/>
                <a:gd name="T31" fmla="*/ 324 h 515"/>
                <a:gd name="T32" fmla="*/ 14 w 574"/>
                <a:gd name="T33" fmla="*/ 325 h 515"/>
                <a:gd name="T34" fmla="*/ 11 w 574"/>
                <a:gd name="T35" fmla="*/ 327 h 515"/>
                <a:gd name="T36" fmla="*/ 6 w 574"/>
                <a:gd name="T37" fmla="*/ 330 h 515"/>
                <a:gd name="T38" fmla="*/ 3 w 574"/>
                <a:gd name="T39" fmla="*/ 335 h 515"/>
                <a:gd name="T40" fmla="*/ 1 w 574"/>
                <a:gd name="T41" fmla="*/ 339 h 515"/>
                <a:gd name="T42" fmla="*/ 0 w 574"/>
                <a:gd name="T43" fmla="*/ 343 h 515"/>
                <a:gd name="T44" fmla="*/ 0 w 574"/>
                <a:gd name="T45" fmla="*/ 348 h 515"/>
                <a:gd name="T46" fmla="*/ 0 w 574"/>
                <a:gd name="T47" fmla="*/ 352 h 515"/>
                <a:gd name="T48" fmla="*/ 1 w 574"/>
                <a:gd name="T49" fmla="*/ 357 h 515"/>
                <a:gd name="T50" fmla="*/ 3 w 574"/>
                <a:gd name="T51" fmla="*/ 361 h 515"/>
                <a:gd name="T52" fmla="*/ 6 w 574"/>
                <a:gd name="T53" fmla="*/ 365 h 515"/>
                <a:gd name="T54" fmla="*/ 150 w 574"/>
                <a:gd name="T55" fmla="*/ 509 h 515"/>
                <a:gd name="T56" fmla="*/ 154 w 574"/>
                <a:gd name="T57" fmla="*/ 511 h 515"/>
                <a:gd name="T58" fmla="*/ 158 w 574"/>
                <a:gd name="T59" fmla="*/ 513 h 515"/>
                <a:gd name="T60" fmla="*/ 162 w 574"/>
                <a:gd name="T61" fmla="*/ 515 h 515"/>
                <a:gd name="T62" fmla="*/ 168 w 574"/>
                <a:gd name="T63" fmla="*/ 515 h 515"/>
                <a:gd name="T64" fmla="*/ 168 w 574"/>
                <a:gd name="T65" fmla="*/ 515 h 515"/>
                <a:gd name="T66" fmla="*/ 169 w 574"/>
                <a:gd name="T67" fmla="*/ 515 h 515"/>
                <a:gd name="T68" fmla="*/ 173 w 574"/>
                <a:gd name="T69" fmla="*/ 515 h 515"/>
                <a:gd name="T70" fmla="*/ 178 w 574"/>
                <a:gd name="T71" fmla="*/ 512 h 515"/>
                <a:gd name="T72" fmla="*/ 182 w 574"/>
                <a:gd name="T73" fmla="*/ 510 h 515"/>
                <a:gd name="T74" fmla="*/ 185 w 574"/>
                <a:gd name="T75" fmla="*/ 507 h 515"/>
                <a:gd name="T76" fmla="*/ 570 w 574"/>
                <a:gd name="T77" fmla="*/ 40 h 515"/>
                <a:gd name="T78" fmla="*/ 572 w 574"/>
                <a:gd name="T79" fmla="*/ 35 h 515"/>
                <a:gd name="T80" fmla="*/ 574 w 574"/>
                <a:gd name="T81" fmla="*/ 31 h 515"/>
                <a:gd name="T82" fmla="*/ 574 w 574"/>
                <a:gd name="T83" fmla="*/ 26 h 515"/>
                <a:gd name="T84" fmla="*/ 574 w 574"/>
                <a:gd name="T85" fmla="*/ 22 h 515"/>
                <a:gd name="T86" fmla="*/ 574 w 574"/>
                <a:gd name="T87" fmla="*/ 18 h 515"/>
                <a:gd name="T88" fmla="*/ 572 w 574"/>
                <a:gd name="T89" fmla="*/ 13 h 515"/>
                <a:gd name="T90" fmla="*/ 570 w 574"/>
                <a:gd name="T91" fmla="*/ 9 h 515"/>
                <a:gd name="T92" fmla="*/ 566 w 574"/>
                <a:gd name="T93" fmla="*/ 6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4" h="515">
                  <a:moveTo>
                    <a:pt x="566" y="6"/>
                  </a:moveTo>
                  <a:lnTo>
                    <a:pt x="562" y="3"/>
                  </a:lnTo>
                  <a:lnTo>
                    <a:pt x="557" y="1"/>
                  </a:lnTo>
                  <a:lnTo>
                    <a:pt x="553" y="0"/>
                  </a:lnTo>
                  <a:lnTo>
                    <a:pt x="549" y="0"/>
                  </a:lnTo>
                  <a:lnTo>
                    <a:pt x="544" y="1"/>
                  </a:lnTo>
                  <a:lnTo>
                    <a:pt x="540" y="3"/>
                  </a:lnTo>
                  <a:lnTo>
                    <a:pt x="535" y="6"/>
                  </a:lnTo>
                  <a:lnTo>
                    <a:pt x="532" y="10"/>
                  </a:lnTo>
                  <a:lnTo>
                    <a:pt x="165" y="456"/>
                  </a:lnTo>
                  <a:lnTo>
                    <a:pt x="41" y="330"/>
                  </a:lnTo>
                  <a:lnTo>
                    <a:pt x="36" y="327"/>
                  </a:lnTo>
                  <a:lnTo>
                    <a:pt x="33" y="325"/>
                  </a:lnTo>
                  <a:lnTo>
                    <a:pt x="28" y="324"/>
                  </a:lnTo>
                  <a:lnTo>
                    <a:pt x="23" y="324"/>
                  </a:lnTo>
                  <a:lnTo>
                    <a:pt x="18" y="324"/>
                  </a:lnTo>
                  <a:lnTo>
                    <a:pt x="14" y="325"/>
                  </a:lnTo>
                  <a:lnTo>
                    <a:pt x="11" y="327"/>
                  </a:lnTo>
                  <a:lnTo>
                    <a:pt x="6" y="330"/>
                  </a:lnTo>
                  <a:lnTo>
                    <a:pt x="3" y="335"/>
                  </a:lnTo>
                  <a:lnTo>
                    <a:pt x="1" y="339"/>
                  </a:lnTo>
                  <a:lnTo>
                    <a:pt x="0" y="343"/>
                  </a:lnTo>
                  <a:lnTo>
                    <a:pt x="0" y="348"/>
                  </a:lnTo>
                  <a:lnTo>
                    <a:pt x="0" y="352"/>
                  </a:lnTo>
                  <a:lnTo>
                    <a:pt x="1" y="357"/>
                  </a:lnTo>
                  <a:lnTo>
                    <a:pt x="3" y="361"/>
                  </a:lnTo>
                  <a:lnTo>
                    <a:pt x="6" y="365"/>
                  </a:lnTo>
                  <a:lnTo>
                    <a:pt x="150" y="509"/>
                  </a:lnTo>
                  <a:lnTo>
                    <a:pt x="154" y="511"/>
                  </a:lnTo>
                  <a:lnTo>
                    <a:pt x="158" y="513"/>
                  </a:lnTo>
                  <a:lnTo>
                    <a:pt x="162" y="515"/>
                  </a:lnTo>
                  <a:lnTo>
                    <a:pt x="168" y="515"/>
                  </a:lnTo>
                  <a:lnTo>
                    <a:pt x="168" y="515"/>
                  </a:lnTo>
                  <a:lnTo>
                    <a:pt x="169" y="515"/>
                  </a:lnTo>
                  <a:lnTo>
                    <a:pt x="173" y="515"/>
                  </a:lnTo>
                  <a:lnTo>
                    <a:pt x="178" y="512"/>
                  </a:lnTo>
                  <a:lnTo>
                    <a:pt x="182" y="510"/>
                  </a:lnTo>
                  <a:lnTo>
                    <a:pt x="185" y="507"/>
                  </a:lnTo>
                  <a:lnTo>
                    <a:pt x="570" y="40"/>
                  </a:lnTo>
                  <a:lnTo>
                    <a:pt x="572" y="35"/>
                  </a:lnTo>
                  <a:lnTo>
                    <a:pt x="574" y="31"/>
                  </a:lnTo>
                  <a:lnTo>
                    <a:pt x="574" y="26"/>
                  </a:lnTo>
                  <a:lnTo>
                    <a:pt x="574" y="22"/>
                  </a:lnTo>
                  <a:lnTo>
                    <a:pt x="574" y="18"/>
                  </a:lnTo>
                  <a:lnTo>
                    <a:pt x="572" y="13"/>
                  </a:lnTo>
                  <a:lnTo>
                    <a:pt x="570" y="9"/>
                  </a:lnTo>
                  <a:lnTo>
                    <a:pt x="56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41">
              <a:extLst>
                <a:ext uri="{FF2B5EF4-FFF2-40B4-BE49-F238E27FC236}">
                  <a16:creationId xmlns:a16="http://schemas.microsoft.com/office/drawing/2014/main" id="{E1512DA6-6F95-4F97-BEC7-F124A3BA0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8" y="6546850"/>
              <a:ext cx="238125" cy="238125"/>
            </a:xfrm>
            <a:custGeom>
              <a:avLst/>
              <a:gdLst>
                <a:gd name="T0" fmla="*/ 569 w 599"/>
                <a:gd name="T1" fmla="*/ 220 h 598"/>
                <a:gd name="T2" fmla="*/ 562 w 599"/>
                <a:gd name="T3" fmla="*/ 223 h 598"/>
                <a:gd name="T4" fmla="*/ 555 w 599"/>
                <a:gd name="T5" fmla="*/ 229 h 598"/>
                <a:gd name="T6" fmla="*/ 552 w 599"/>
                <a:gd name="T7" fmla="*/ 238 h 598"/>
                <a:gd name="T8" fmla="*/ 551 w 599"/>
                <a:gd name="T9" fmla="*/ 551 h 598"/>
                <a:gd name="T10" fmla="*/ 48 w 599"/>
                <a:gd name="T11" fmla="*/ 47 h 598"/>
                <a:gd name="T12" fmla="*/ 421 w 599"/>
                <a:gd name="T13" fmla="*/ 47 h 598"/>
                <a:gd name="T14" fmla="*/ 430 w 599"/>
                <a:gd name="T15" fmla="*/ 44 h 598"/>
                <a:gd name="T16" fmla="*/ 436 w 599"/>
                <a:gd name="T17" fmla="*/ 37 h 598"/>
                <a:gd name="T18" fmla="*/ 440 w 599"/>
                <a:gd name="T19" fmla="*/ 28 h 598"/>
                <a:gd name="T20" fmla="*/ 440 w 599"/>
                <a:gd name="T21" fmla="*/ 19 h 598"/>
                <a:gd name="T22" fmla="*/ 436 w 599"/>
                <a:gd name="T23" fmla="*/ 11 h 598"/>
                <a:gd name="T24" fmla="*/ 430 w 599"/>
                <a:gd name="T25" fmla="*/ 4 h 598"/>
                <a:gd name="T26" fmla="*/ 421 w 599"/>
                <a:gd name="T27" fmla="*/ 0 h 598"/>
                <a:gd name="T28" fmla="*/ 24 w 599"/>
                <a:gd name="T29" fmla="*/ 0 h 598"/>
                <a:gd name="T30" fmla="*/ 14 w 599"/>
                <a:gd name="T31" fmla="*/ 2 h 598"/>
                <a:gd name="T32" fmla="*/ 6 w 599"/>
                <a:gd name="T33" fmla="*/ 6 h 598"/>
                <a:gd name="T34" fmla="*/ 2 w 599"/>
                <a:gd name="T35" fmla="*/ 14 h 598"/>
                <a:gd name="T36" fmla="*/ 0 w 599"/>
                <a:gd name="T37" fmla="*/ 24 h 598"/>
                <a:gd name="T38" fmla="*/ 1 w 599"/>
                <a:gd name="T39" fmla="*/ 579 h 598"/>
                <a:gd name="T40" fmla="*/ 4 w 599"/>
                <a:gd name="T41" fmla="*/ 588 h 598"/>
                <a:gd name="T42" fmla="*/ 11 w 599"/>
                <a:gd name="T43" fmla="*/ 595 h 598"/>
                <a:gd name="T44" fmla="*/ 18 w 599"/>
                <a:gd name="T45" fmla="*/ 598 h 598"/>
                <a:gd name="T46" fmla="*/ 575 w 599"/>
                <a:gd name="T47" fmla="*/ 598 h 598"/>
                <a:gd name="T48" fmla="*/ 584 w 599"/>
                <a:gd name="T49" fmla="*/ 597 h 598"/>
                <a:gd name="T50" fmla="*/ 591 w 599"/>
                <a:gd name="T51" fmla="*/ 592 h 598"/>
                <a:gd name="T52" fmla="*/ 597 w 599"/>
                <a:gd name="T53" fmla="*/ 584 h 598"/>
                <a:gd name="T54" fmla="*/ 599 w 599"/>
                <a:gd name="T55" fmla="*/ 575 h 598"/>
                <a:gd name="T56" fmla="*/ 598 w 599"/>
                <a:gd name="T57" fmla="*/ 238 h 598"/>
                <a:gd name="T58" fmla="*/ 595 w 599"/>
                <a:gd name="T59" fmla="*/ 229 h 598"/>
                <a:gd name="T60" fmla="*/ 588 w 599"/>
                <a:gd name="T61" fmla="*/ 223 h 598"/>
                <a:gd name="T62" fmla="*/ 579 w 599"/>
                <a:gd name="T63" fmla="*/ 22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9" h="598">
                  <a:moveTo>
                    <a:pt x="575" y="218"/>
                  </a:moveTo>
                  <a:lnTo>
                    <a:pt x="569" y="220"/>
                  </a:lnTo>
                  <a:lnTo>
                    <a:pt x="565" y="221"/>
                  </a:lnTo>
                  <a:lnTo>
                    <a:pt x="562" y="223"/>
                  </a:lnTo>
                  <a:lnTo>
                    <a:pt x="557" y="226"/>
                  </a:lnTo>
                  <a:lnTo>
                    <a:pt x="555" y="229"/>
                  </a:lnTo>
                  <a:lnTo>
                    <a:pt x="553" y="234"/>
                  </a:lnTo>
                  <a:lnTo>
                    <a:pt x="552" y="238"/>
                  </a:lnTo>
                  <a:lnTo>
                    <a:pt x="551" y="243"/>
                  </a:lnTo>
                  <a:lnTo>
                    <a:pt x="551" y="551"/>
                  </a:lnTo>
                  <a:lnTo>
                    <a:pt x="48" y="551"/>
                  </a:lnTo>
                  <a:lnTo>
                    <a:pt x="48" y="47"/>
                  </a:lnTo>
                  <a:lnTo>
                    <a:pt x="416" y="47"/>
                  </a:lnTo>
                  <a:lnTo>
                    <a:pt x="421" y="47"/>
                  </a:lnTo>
                  <a:lnTo>
                    <a:pt x="426" y="46"/>
                  </a:lnTo>
                  <a:lnTo>
                    <a:pt x="430" y="44"/>
                  </a:lnTo>
                  <a:lnTo>
                    <a:pt x="433" y="41"/>
                  </a:lnTo>
                  <a:lnTo>
                    <a:pt x="436" y="37"/>
                  </a:lnTo>
                  <a:lnTo>
                    <a:pt x="438" y="33"/>
                  </a:lnTo>
                  <a:lnTo>
                    <a:pt x="440" y="28"/>
                  </a:lnTo>
                  <a:lnTo>
                    <a:pt x="440" y="24"/>
                  </a:lnTo>
                  <a:lnTo>
                    <a:pt x="440" y="19"/>
                  </a:lnTo>
                  <a:lnTo>
                    <a:pt x="438" y="14"/>
                  </a:lnTo>
                  <a:lnTo>
                    <a:pt x="436" y="11"/>
                  </a:lnTo>
                  <a:lnTo>
                    <a:pt x="433" y="6"/>
                  </a:lnTo>
                  <a:lnTo>
                    <a:pt x="430" y="4"/>
                  </a:lnTo>
                  <a:lnTo>
                    <a:pt x="426" y="2"/>
                  </a:lnTo>
                  <a:lnTo>
                    <a:pt x="421" y="0"/>
                  </a:lnTo>
                  <a:lnTo>
                    <a:pt x="416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6" y="6"/>
                  </a:lnTo>
                  <a:lnTo>
                    <a:pt x="4" y="11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575"/>
                  </a:lnTo>
                  <a:lnTo>
                    <a:pt x="1" y="579"/>
                  </a:lnTo>
                  <a:lnTo>
                    <a:pt x="2" y="584"/>
                  </a:lnTo>
                  <a:lnTo>
                    <a:pt x="4" y="588"/>
                  </a:lnTo>
                  <a:lnTo>
                    <a:pt x="6" y="592"/>
                  </a:lnTo>
                  <a:lnTo>
                    <a:pt x="11" y="595"/>
                  </a:lnTo>
                  <a:lnTo>
                    <a:pt x="14" y="597"/>
                  </a:lnTo>
                  <a:lnTo>
                    <a:pt x="18" y="598"/>
                  </a:lnTo>
                  <a:lnTo>
                    <a:pt x="24" y="598"/>
                  </a:lnTo>
                  <a:lnTo>
                    <a:pt x="575" y="598"/>
                  </a:lnTo>
                  <a:lnTo>
                    <a:pt x="579" y="598"/>
                  </a:lnTo>
                  <a:lnTo>
                    <a:pt x="584" y="597"/>
                  </a:lnTo>
                  <a:lnTo>
                    <a:pt x="588" y="595"/>
                  </a:lnTo>
                  <a:lnTo>
                    <a:pt x="591" y="592"/>
                  </a:lnTo>
                  <a:lnTo>
                    <a:pt x="595" y="588"/>
                  </a:lnTo>
                  <a:lnTo>
                    <a:pt x="597" y="584"/>
                  </a:lnTo>
                  <a:lnTo>
                    <a:pt x="598" y="579"/>
                  </a:lnTo>
                  <a:lnTo>
                    <a:pt x="599" y="575"/>
                  </a:lnTo>
                  <a:lnTo>
                    <a:pt x="599" y="243"/>
                  </a:lnTo>
                  <a:lnTo>
                    <a:pt x="598" y="238"/>
                  </a:lnTo>
                  <a:lnTo>
                    <a:pt x="597" y="234"/>
                  </a:lnTo>
                  <a:lnTo>
                    <a:pt x="595" y="229"/>
                  </a:lnTo>
                  <a:lnTo>
                    <a:pt x="591" y="226"/>
                  </a:lnTo>
                  <a:lnTo>
                    <a:pt x="588" y="223"/>
                  </a:lnTo>
                  <a:lnTo>
                    <a:pt x="584" y="221"/>
                  </a:lnTo>
                  <a:lnTo>
                    <a:pt x="579" y="220"/>
                  </a:lnTo>
                  <a:lnTo>
                    <a:pt x="575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6797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val 131">
            <a:extLst>
              <a:ext uri="{FF2B5EF4-FFF2-40B4-BE49-F238E27FC236}">
                <a16:creationId xmlns:a16="http://schemas.microsoft.com/office/drawing/2014/main" id="{A3A39988-CDF4-4BB6-81A7-82AE92A895DE}"/>
              </a:ext>
            </a:extLst>
          </p:cNvPr>
          <p:cNvSpPr/>
          <p:nvPr/>
        </p:nvSpPr>
        <p:spPr>
          <a:xfrm>
            <a:off x="-1252093" y="-1295400"/>
            <a:ext cx="5827756" cy="58277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10668000" y="-1295400"/>
            <a:ext cx="2914650" cy="29146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66700" y="292099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13</a:t>
            </a:fld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2138EE-2C31-4F38-A825-6231BC9AD374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14" name="Flowchart: Off-page Connector 13">
            <a:extLst>
              <a:ext uri="{FF2B5EF4-FFF2-40B4-BE49-F238E27FC236}">
                <a16:creationId xmlns:a16="http://schemas.microsoft.com/office/drawing/2014/main" id="{F6E3D27F-3C8D-470F-B795-4FA78EBB75BD}"/>
              </a:ext>
            </a:extLst>
          </p:cNvPr>
          <p:cNvSpPr/>
          <p:nvPr/>
        </p:nvSpPr>
        <p:spPr>
          <a:xfrm>
            <a:off x="798257" y="2942697"/>
            <a:ext cx="1953218" cy="3452025"/>
          </a:xfrm>
          <a:prstGeom prst="flowChartOffpage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elit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, sed do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6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600" dirty="0">
                <a:solidFill>
                  <a:srgbClr val="404040"/>
                </a:solidFill>
                <a:cs typeface="Segoe UI Light" panose="020B0502040204020203" pitchFamily="34" charset="0"/>
              </a:rPr>
              <a:t>. </a:t>
            </a:r>
            <a:endParaRPr lang="en-US" sz="16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88" name="Flowchart: Off-page Connector 87">
            <a:extLst>
              <a:ext uri="{FF2B5EF4-FFF2-40B4-BE49-F238E27FC236}">
                <a16:creationId xmlns:a16="http://schemas.microsoft.com/office/drawing/2014/main" id="{26FAB33C-62D3-4A52-BE7D-1A09C8418715}"/>
              </a:ext>
            </a:extLst>
          </p:cNvPr>
          <p:cNvSpPr/>
          <p:nvPr/>
        </p:nvSpPr>
        <p:spPr>
          <a:xfrm>
            <a:off x="3681176" y="2942697"/>
            <a:ext cx="1953218" cy="3452025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amet, consectetur adipiscing elit, sed do eiusmod tempor incididunt ut labore et dolore magna aliqua. </a:t>
            </a:r>
            <a:endParaRPr lang="en-US" sz="16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89" name="Flowchart: Off-page Connector 88">
            <a:extLst>
              <a:ext uri="{FF2B5EF4-FFF2-40B4-BE49-F238E27FC236}">
                <a16:creationId xmlns:a16="http://schemas.microsoft.com/office/drawing/2014/main" id="{94E2EEE6-76BF-43A0-90BE-3E4D8B53D763}"/>
              </a:ext>
            </a:extLst>
          </p:cNvPr>
          <p:cNvSpPr/>
          <p:nvPr/>
        </p:nvSpPr>
        <p:spPr>
          <a:xfrm>
            <a:off x="9447013" y="2942697"/>
            <a:ext cx="1953218" cy="3452025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amet, consectetur adipiscing elit, sed do eiusmod tempor incididunt ut labore et dolore magna aliqua. </a:t>
            </a:r>
            <a:endParaRPr lang="en-US" sz="16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90" name="Flowchart: Off-page Connector 89">
            <a:extLst>
              <a:ext uri="{FF2B5EF4-FFF2-40B4-BE49-F238E27FC236}">
                <a16:creationId xmlns:a16="http://schemas.microsoft.com/office/drawing/2014/main" id="{88C9E23B-63FD-49FD-808C-F2D05D8A690D}"/>
              </a:ext>
            </a:extLst>
          </p:cNvPr>
          <p:cNvSpPr/>
          <p:nvPr/>
        </p:nvSpPr>
        <p:spPr>
          <a:xfrm>
            <a:off x="6564095" y="2942697"/>
            <a:ext cx="1953218" cy="3452025"/>
          </a:xfrm>
          <a:prstGeom prst="flowChartOffpage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amet, consectetur adipiscing elit, sed do eiusmod tempor incididunt ut labore et dolore magna aliqua. </a:t>
            </a:r>
            <a:endParaRPr lang="en-US" sz="16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571988-3FFB-4284-9430-49388B1E27D4}"/>
              </a:ext>
            </a:extLst>
          </p:cNvPr>
          <p:cNvGrpSpPr/>
          <p:nvPr/>
        </p:nvGrpSpPr>
        <p:grpSpPr>
          <a:xfrm>
            <a:off x="278545" y="1312236"/>
            <a:ext cx="11634910" cy="1766942"/>
            <a:chOff x="278545" y="3884558"/>
            <a:chExt cx="11634910" cy="176694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7B934BA-EBF7-498C-9AEC-BCA1668F9F45}"/>
                </a:ext>
              </a:extLst>
            </p:cNvPr>
            <p:cNvCxnSpPr/>
            <p:nvPr/>
          </p:nvCxnSpPr>
          <p:spPr>
            <a:xfrm>
              <a:off x="278545" y="5518150"/>
              <a:ext cx="11634910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1B3168B-0100-43C0-9EEC-98EE5FBA80A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27451" y="4399102"/>
              <a:ext cx="677416" cy="813300"/>
              <a:chOff x="6553201" y="1173163"/>
              <a:chExt cx="3767136" cy="4522788"/>
            </a:xfrm>
          </p:grpSpPr>
          <p:sp>
            <p:nvSpPr>
              <p:cNvPr id="58" name="Freeform 6">
                <a:extLst>
                  <a:ext uri="{FF2B5EF4-FFF2-40B4-BE49-F238E27FC236}">
                    <a16:creationId xmlns:a16="http://schemas.microsoft.com/office/drawing/2014/main" id="{701C50AE-AB82-48D7-8EA3-F6B88F3E2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7063" y="1835151"/>
                <a:ext cx="1077912" cy="712788"/>
              </a:xfrm>
              <a:custGeom>
                <a:avLst/>
                <a:gdLst>
                  <a:gd name="T0" fmla="*/ 51 w 493"/>
                  <a:gd name="T1" fmla="*/ 0 h 327"/>
                  <a:gd name="T2" fmla="*/ 55 w 493"/>
                  <a:gd name="T3" fmla="*/ 1 h 327"/>
                  <a:gd name="T4" fmla="*/ 82 w 493"/>
                  <a:gd name="T5" fmla="*/ 23 h 327"/>
                  <a:gd name="T6" fmla="*/ 99 w 493"/>
                  <a:gd name="T7" fmla="*/ 33 h 327"/>
                  <a:gd name="T8" fmla="*/ 96 w 493"/>
                  <a:gd name="T9" fmla="*/ 58 h 327"/>
                  <a:gd name="T10" fmla="*/ 111 w 493"/>
                  <a:gd name="T11" fmla="*/ 103 h 327"/>
                  <a:gd name="T12" fmla="*/ 237 w 493"/>
                  <a:gd name="T13" fmla="*/ 238 h 327"/>
                  <a:gd name="T14" fmla="*/ 246 w 493"/>
                  <a:gd name="T15" fmla="*/ 243 h 327"/>
                  <a:gd name="T16" fmla="*/ 263 w 493"/>
                  <a:gd name="T17" fmla="*/ 237 h 327"/>
                  <a:gd name="T18" fmla="*/ 340 w 493"/>
                  <a:gd name="T19" fmla="*/ 194 h 327"/>
                  <a:gd name="T20" fmla="*/ 415 w 493"/>
                  <a:gd name="T21" fmla="*/ 176 h 327"/>
                  <a:gd name="T22" fmla="*/ 482 w 493"/>
                  <a:gd name="T23" fmla="*/ 211 h 327"/>
                  <a:gd name="T24" fmla="*/ 485 w 493"/>
                  <a:gd name="T25" fmla="*/ 267 h 327"/>
                  <a:gd name="T26" fmla="*/ 353 w 493"/>
                  <a:gd name="T27" fmla="*/ 316 h 327"/>
                  <a:gd name="T28" fmla="*/ 235 w 493"/>
                  <a:gd name="T29" fmla="*/ 326 h 327"/>
                  <a:gd name="T30" fmla="*/ 221 w 493"/>
                  <a:gd name="T31" fmla="*/ 325 h 327"/>
                  <a:gd name="T32" fmla="*/ 209 w 493"/>
                  <a:gd name="T33" fmla="*/ 315 h 327"/>
                  <a:gd name="T34" fmla="*/ 81 w 493"/>
                  <a:gd name="T35" fmla="*/ 162 h 327"/>
                  <a:gd name="T36" fmla="*/ 57 w 493"/>
                  <a:gd name="T37" fmla="*/ 115 h 327"/>
                  <a:gd name="T38" fmla="*/ 31 w 493"/>
                  <a:gd name="T39" fmla="*/ 98 h 327"/>
                  <a:gd name="T40" fmla="*/ 9 w 493"/>
                  <a:gd name="T41" fmla="*/ 72 h 327"/>
                  <a:gd name="T42" fmla="*/ 15 w 493"/>
                  <a:gd name="T43" fmla="*/ 17 h 327"/>
                  <a:gd name="T44" fmla="*/ 20 w 493"/>
                  <a:gd name="T45" fmla="*/ 7 h 327"/>
                  <a:gd name="T46" fmla="*/ 39 w 493"/>
                  <a:gd name="T47" fmla="*/ 1 h 327"/>
                  <a:gd name="T48" fmla="*/ 51 w 493"/>
                  <a:gd name="T49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93" h="327">
                    <a:moveTo>
                      <a:pt x="51" y="0"/>
                    </a:moveTo>
                    <a:cubicBezTo>
                      <a:pt x="52" y="0"/>
                      <a:pt x="54" y="1"/>
                      <a:pt x="55" y="1"/>
                    </a:cubicBezTo>
                    <a:cubicBezTo>
                      <a:pt x="67" y="6"/>
                      <a:pt x="71" y="15"/>
                      <a:pt x="82" y="23"/>
                    </a:cubicBezTo>
                    <a:cubicBezTo>
                      <a:pt x="86" y="26"/>
                      <a:pt x="100" y="21"/>
                      <a:pt x="99" y="33"/>
                    </a:cubicBezTo>
                    <a:cubicBezTo>
                      <a:pt x="99" y="38"/>
                      <a:pt x="97" y="48"/>
                      <a:pt x="96" y="58"/>
                    </a:cubicBezTo>
                    <a:cubicBezTo>
                      <a:pt x="95" y="72"/>
                      <a:pt x="103" y="90"/>
                      <a:pt x="111" y="103"/>
                    </a:cubicBezTo>
                    <a:cubicBezTo>
                      <a:pt x="144" y="156"/>
                      <a:pt x="190" y="198"/>
                      <a:pt x="237" y="238"/>
                    </a:cubicBezTo>
                    <a:cubicBezTo>
                      <a:pt x="240" y="240"/>
                      <a:pt x="243" y="242"/>
                      <a:pt x="246" y="243"/>
                    </a:cubicBezTo>
                    <a:cubicBezTo>
                      <a:pt x="252" y="244"/>
                      <a:pt x="258" y="241"/>
                      <a:pt x="263" y="237"/>
                    </a:cubicBezTo>
                    <a:cubicBezTo>
                      <a:pt x="288" y="220"/>
                      <a:pt x="313" y="206"/>
                      <a:pt x="340" y="194"/>
                    </a:cubicBezTo>
                    <a:cubicBezTo>
                      <a:pt x="364" y="184"/>
                      <a:pt x="389" y="175"/>
                      <a:pt x="415" y="176"/>
                    </a:cubicBezTo>
                    <a:cubicBezTo>
                      <a:pt x="441" y="177"/>
                      <a:pt x="468" y="189"/>
                      <a:pt x="482" y="211"/>
                    </a:cubicBezTo>
                    <a:cubicBezTo>
                      <a:pt x="492" y="228"/>
                      <a:pt x="493" y="250"/>
                      <a:pt x="485" y="267"/>
                    </a:cubicBezTo>
                    <a:cubicBezTo>
                      <a:pt x="465" y="311"/>
                      <a:pt x="394" y="309"/>
                      <a:pt x="353" y="316"/>
                    </a:cubicBezTo>
                    <a:cubicBezTo>
                      <a:pt x="314" y="322"/>
                      <a:pt x="275" y="326"/>
                      <a:pt x="235" y="326"/>
                    </a:cubicBezTo>
                    <a:cubicBezTo>
                      <a:pt x="231" y="327"/>
                      <a:pt x="226" y="327"/>
                      <a:pt x="221" y="325"/>
                    </a:cubicBezTo>
                    <a:cubicBezTo>
                      <a:pt x="216" y="323"/>
                      <a:pt x="213" y="319"/>
                      <a:pt x="209" y="315"/>
                    </a:cubicBezTo>
                    <a:cubicBezTo>
                      <a:pt x="163" y="267"/>
                      <a:pt x="122" y="215"/>
                      <a:pt x="81" y="162"/>
                    </a:cubicBezTo>
                    <a:cubicBezTo>
                      <a:pt x="70" y="147"/>
                      <a:pt x="68" y="129"/>
                      <a:pt x="57" y="115"/>
                    </a:cubicBezTo>
                    <a:cubicBezTo>
                      <a:pt x="51" y="107"/>
                      <a:pt x="39" y="105"/>
                      <a:pt x="31" y="98"/>
                    </a:cubicBezTo>
                    <a:cubicBezTo>
                      <a:pt x="23" y="92"/>
                      <a:pt x="14" y="81"/>
                      <a:pt x="9" y="72"/>
                    </a:cubicBezTo>
                    <a:cubicBezTo>
                      <a:pt x="0" y="54"/>
                      <a:pt x="8" y="35"/>
                      <a:pt x="15" y="17"/>
                    </a:cubicBezTo>
                    <a:cubicBezTo>
                      <a:pt x="16" y="13"/>
                      <a:pt x="17" y="10"/>
                      <a:pt x="20" y="7"/>
                    </a:cubicBezTo>
                    <a:cubicBezTo>
                      <a:pt x="25" y="2"/>
                      <a:pt x="32" y="2"/>
                      <a:pt x="39" y="1"/>
                    </a:cubicBezTo>
                    <a:cubicBezTo>
                      <a:pt x="43" y="0"/>
                      <a:pt x="47" y="0"/>
                      <a:pt x="51" y="0"/>
                    </a:cubicBezTo>
                    <a:close/>
                  </a:path>
                </a:pathLst>
              </a:custGeom>
              <a:solidFill>
                <a:srgbClr val="EAC5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7">
                <a:extLst>
                  <a:ext uri="{FF2B5EF4-FFF2-40B4-BE49-F238E27FC236}">
                    <a16:creationId xmlns:a16="http://schemas.microsoft.com/office/drawing/2014/main" id="{1D5D05EE-7F28-4B6C-AA67-1C0617F0E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9938" y="1947863"/>
                <a:ext cx="1444625" cy="657225"/>
              </a:xfrm>
              <a:custGeom>
                <a:avLst/>
                <a:gdLst>
                  <a:gd name="T0" fmla="*/ 306 w 661"/>
                  <a:gd name="T1" fmla="*/ 296 h 301"/>
                  <a:gd name="T2" fmla="*/ 205 w 661"/>
                  <a:gd name="T3" fmla="*/ 298 h 301"/>
                  <a:gd name="T4" fmla="*/ 170 w 661"/>
                  <a:gd name="T5" fmla="*/ 291 h 301"/>
                  <a:gd name="T6" fmla="*/ 127 w 661"/>
                  <a:gd name="T7" fmla="*/ 257 h 301"/>
                  <a:gd name="T8" fmla="*/ 0 w 661"/>
                  <a:gd name="T9" fmla="*/ 104 h 301"/>
                  <a:gd name="T10" fmla="*/ 50 w 661"/>
                  <a:gd name="T11" fmla="*/ 75 h 301"/>
                  <a:gd name="T12" fmla="*/ 60 w 661"/>
                  <a:gd name="T13" fmla="*/ 71 h 301"/>
                  <a:gd name="T14" fmla="*/ 72 w 661"/>
                  <a:gd name="T15" fmla="*/ 78 h 301"/>
                  <a:gd name="T16" fmla="*/ 159 w 661"/>
                  <a:gd name="T17" fmla="*/ 163 h 301"/>
                  <a:gd name="T18" fmla="*/ 174 w 661"/>
                  <a:gd name="T19" fmla="*/ 173 h 301"/>
                  <a:gd name="T20" fmla="*/ 188 w 661"/>
                  <a:gd name="T21" fmla="*/ 172 h 301"/>
                  <a:gd name="T22" fmla="*/ 410 w 661"/>
                  <a:gd name="T23" fmla="*/ 50 h 301"/>
                  <a:gd name="T24" fmla="*/ 523 w 661"/>
                  <a:gd name="T25" fmla="*/ 7 h 301"/>
                  <a:gd name="T26" fmla="*/ 597 w 661"/>
                  <a:gd name="T27" fmla="*/ 164 h 301"/>
                  <a:gd name="T28" fmla="*/ 306 w 661"/>
                  <a:gd name="T29" fmla="*/ 29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1" h="301">
                    <a:moveTo>
                      <a:pt x="306" y="296"/>
                    </a:moveTo>
                    <a:cubicBezTo>
                      <a:pt x="272" y="300"/>
                      <a:pt x="238" y="301"/>
                      <a:pt x="205" y="298"/>
                    </a:cubicBezTo>
                    <a:cubicBezTo>
                      <a:pt x="193" y="297"/>
                      <a:pt x="181" y="296"/>
                      <a:pt x="170" y="291"/>
                    </a:cubicBezTo>
                    <a:cubicBezTo>
                      <a:pt x="153" y="284"/>
                      <a:pt x="140" y="270"/>
                      <a:pt x="127" y="257"/>
                    </a:cubicBezTo>
                    <a:cubicBezTo>
                      <a:pt x="81" y="209"/>
                      <a:pt x="35" y="160"/>
                      <a:pt x="0" y="104"/>
                    </a:cubicBezTo>
                    <a:cubicBezTo>
                      <a:pt x="17" y="94"/>
                      <a:pt x="33" y="84"/>
                      <a:pt x="50" y="75"/>
                    </a:cubicBezTo>
                    <a:cubicBezTo>
                      <a:pt x="53" y="73"/>
                      <a:pt x="56" y="71"/>
                      <a:pt x="60" y="71"/>
                    </a:cubicBezTo>
                    <a:cubicBezTo>
                      <a:pt x="64" y="71"/>
                      <a:pt x="68" y="75"/>
                      <a:pt x="72" y="78"/>
                    </a:cubicBezTo>
                    <a:cubicBezTo>
                      <a:pt x="101" y="106"/>
                      <a:pt x="130" y="134"/>
                      <a:pt x="159" y="163"/>
                    </a:cubicBezTo>
                    <a:cubicBezTo>
                      <a:pt x="163" y="167"/>
                      <a:pt x="168" y="172"/>
                      <a:pt x="174" y="173"/>
                    </a:cubicBezTo>
                    <a:cubicBezTo>
                      <a:pt x="179" y="174"/>
                      <a:pt x="184" y="173"/>
                      <a:pt x="188" y="172"/>
                    </a:cubicBezTo>
                    <a:cubicBezTo>
                      <a:pt x="268" y="149"/>
                      <a:pt x="339" y="90"/>
                      <a:pt x="410" y="50"/>
                    </a:cubicBezTo>
                    <a:cubicBezTo>
                      <a:pt x="446" y="30"/>
                      <a:pt x="483" y="10"/>
                      <a:pt x="523" y="7"/>
                    </a:cubicBezTo>
                    <a:cubicBezTo>
                      <a:pt x="609" y="0"/>
                      <a:pt x="661" y="101"/>
                      <a:pt x="597" y="164"/>
                    </a:cubicBezTo>
                    <a:cubicBezTo>
                      <a:pt x="520" y="238"/>
                      <a:pt x="414" y="283"/>
                      <a:pt x="306" y="296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:a16="http://schemas.microsoft.com/office/drawing/2014/main" id="{6703F1C7-11F6-4306-AD84-BD46728D0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5299076"/>
                <a:ext cx="131762" cy="238125"/>
              </a:xfrm>
              <a:custGeom>
                <a:avLst/>
                <a:gdLst>
                  <a:gd name="T0" fmla="*/ 81 w 83"/>
                  <a:gd name="T1" fmla="*/ 13 h 150"/>
                  <a:gd name="T2" fmla="*/ 83 w 83"/>
                  <a:gd name="T3" fmla="*/ 150 h 150"/>
                  <a:gd name="T4" fmla="*/ 3 w 83"/>
                  <a:gd name="T5" fmla="*/ 150 h 150"/>
                  <a:gd name="T6" fmla="*/ 0 w 83"/>
                  <a:gd name="T7" fmla="*/ 0 h 150"/>
                  <a:gd name="T8" fmla="*/ 81 w 83"/>
                  <a:gd name="T9" fmla="*/ 13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0">
                    <a:moveTo>
                      <a:pt x="81" y="13"/>
                    </a:moveTo>
                    <a:lnTo>
                      <a:pt x="83" y="150"/>
                    </a:lnTo>
                    <a:lnTo>
                      <a:pt x="3" y="150"/>
                    </a:lnTo>
                    <a:lnTo>
                      <a:pt x="0" y="0"/>
                    </a:lnTo>
                    <a:lnTo>
                      <a:pt x="81" y="13"/>
                    </a:lnTo>
                    <a:close/>
                  </a:path>
                </a:pathLst>
              </a:custGeom>
              <a:solidFill>
                <a:srgbClr val="EAC5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9">
                <a:extLst>
                  <a:ext uri="{FF2B5EF4-FFF2-40B4-BE49-F238E27FC236}">
                    <a16:creationId xmlns:a16="http://schemas.microsoft.com/office/drawing/2014/main" id="{43E1C318-7D27-425B-BC08-448CE1BA4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0488" y="5503863"/>
                <a:ext cx="328612" cy="179388"/>
              </a:xfrm>
              <a:custGeom>
                <a:avLst/>
                <a:gdLst>
                  <a:gd name="T0" fmla="*/ 85 w 151"/>
                  <a:gd name="T1" fmla="*/ 0 h 82"/>
                  <a:gd name="T2" fmla="*/ 136 w 151"/>
                  <a:gd name="T3" fmla="*/ 17 h 82"/>
                  <a:gd name="T4" fmla="*/ 151 w 151"/>
                  <a:gd name="T5" fmla="*/ 33 h 82"/>
                  <a:gd name="T6" fmla="*/ 148 w 151"/>
                  <a:gd name="T7" fmla="*/ 72 h 82"/>
                  <a:gd name="T8" fmla="*/ 11 w 151"/>
                  <a:gd name="T9" fmla="*/ 82 h 82"/>
                  <a:gd name="T10" fmla="*/ 27 w 151"/>
                  <a:gd name="T11" fmla="*/ 36 h 82"/>
                  <a:gd name="T12" fmla="*/ 33 w 151"/>
                  <a:gd name="T13" fmla="*/ 34 h 82"/>
                  <a:gd name="T14" fmla="*/ 85 w 151"/>
                  <a:gd name="T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82">
                    <a:moveTo>
                      <a:pt x="85" y="0"/>
                    </a:moveTo>
                    <a:cubicBezTo>
                      <a:pt x="136" y="17"/>
                      <a:pt x="136" y="17"/>
                      <a:pt x="136" y="17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1" y="82"/>
                      <a:pt x="11" y="82"/>
                      <a:pt x="11" y="82"/>
                    </a:cubicBezTo>
                    <a:cubicBezTo>
                      <a:pt x="0" y="65"/>
                      <a:pt x="7" y="43"/>
                      <a:pt x="27" y="36"/>
                    </a:cubicBezTo>
                    <a:cubicBezTo>
                      <a:pt x="33" y="34"/>
                      <a:pt x="33" y="34"/>
                      <a:pt x="33" y="34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1A3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0">
                <a:extLst>
                  <a:ext uri="{FF2B5EF4-FFF2-40B4-BE49-F238E27FC236}">
                    <a16:creationId xmlns:a16="http://schemas.microsoft.com/office/drawing/2014/main" id="{AC414A28-75A0-404A-9D26-ABAD298C1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1100" y="5114926"/>
                <a:ext cx="211137" cy="247650"/>
              </a:xfrm>
              <a:custGeom>
                <a:avLst/>
                <a:gdLst>
                  <a:gd name="T0" fmla="*/ 79 w 133"/>
                  <a:gd name="T1" fmla="*/ 0 h 156"/>
                  <a:gd name="T2" fmla="*/ 133 w 133"/>
                  <a:gd name="T3" fmla="*/ 125 h 156"/>
                  <a:gd name="T4" fmla="*/ 59 w 133"/>
                  <a:gd name="T5" fmla="*/ 156 h 156"/>
                  <a:gd name="T6" fmla="*/ 0 w 133"/>
                  <a:gd name="T7" fmla="*/ 18 h 156"/>
                  <a:gd name="T8" fmla="*/ 79 w 133"/>
                  <a:gd name="T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56">
                    <a:moveTo>
                      <a:pt x="79" y="0"/>
                    </a:moveTo>
                    <a:lnTo>
                      <a:pt x="133" y="125"/>
                    </a:lnTo>
                    <a:lnTo>
                      <a:pt x="59" y="156"/>
                    </a:lnTo>
                    <a:lnTo>
                      <a:pt x="0" y="1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AC5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1">
                <a:extLst>
                  <a:ext uri="{FF2B5EF4-FFF2-40B4-BE49-F238E27FC236}">
                    <a16:creationId xmlns:a16="http://schemas.microsoft.com/office/drawing/2014/main" id="{46AF881F-3186-407B-A443-127AD8D49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1100" y="5283201"/>
                <a:ext cx="249237" cy="347663"/>
              </a:xfrm>
              <a:custGeom>
                <a:avLst/>
                <a:gdLst>
                  <a:gd name="T0" fmla="*/ 44 w 114"/>
                  <a:gd name="T1" fmla="*/ 38 h 159"/>
                  <a:gd name="T2" fmla="*/ 51 w 114"/>
                  <a:gd name="T3" fmla="*/ 32 h 159"/>
                  <a:gd name="T4" fmla="*/ 114 w 114"/>
                  <a:gd name="T5" fmla="*/ 12 h 159"/>
                  <a:gd name="T6" fmla="*/ 114 w 114"/>
                  <a:gd name="T7" fmla="*/ 19 h 159"/>
                  <a:gd name="T8" fmla="*/ 89 w 114"/>
                  <a:gd name="T9" fmla="*/ 123 h 159"/>
                  <a:gd name="T10" fmla="*/ 61 w 114"/>
                  <a:gd name="T11" fmla="*/ 157 h 159"/>
                  <a:gd name="T12" fmla="*/ 41 w 114"/>
                  <a:gd name="T13" fmla="*/ 156 h 159"/>
                  <a:gd name="T14" fmla="*/ 12 w 114"/>
                  <a:gd name="T15" fmla="*/ 148 h 159"/>
                  <a:gd name="T16" fmla="*/ 3 w 114"/>
                  <a:gd name="T17" fmla="*/ 142 h 159"/>
                  <a:gd name="T18" fmla="*/ 12 w 114"/>
                  <a:gd name="T19" fmla="*/ 124 h 159"/>
                  <a:gd name="T20" fmla="*/ 30 w 114"/>
                  <a:gd name="T21" fmla="*/ 112 h 159"/>
                  <a:gd name="T22" fmla="*/ 32 w 114"/>
                  <a:gd name="T23" fmla="*/ 102 h 159"/>
                  <a:gd name="T24" fmla="*/ 44 w 114"/>
                  <a:gd name="T25" fmla="*/ 3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4" h="159">
                    <a:moveTo>
                      <a:pt x="44" y="38"/>
                    </a:moveTo>
                    <a:cubicBezTo>
                      <a:pt x="46" y="36"/>
                      <a:pt x="48" y="34"/>
                      <a:pt x="51" y="32"/>
                    </a:cubicBezTo>
                    <a:cubicBezTo>
                      <a:pt x="57" y="27"/>
                      <a:pt x="109" y="0"/>
                      <a:pt x="114" y="12"/>
                    </a:cubicBezTo>
                    <a:cubicBezTo>
                      <a:pt x="114" y="14"/>
                      <a:pt x="114" y="16"/>
                      <a:pt x="114" y="19"/>
                    </a:cubicBezTo>
                    <a:cubicBezTo>
                      <a:pt x="109" y="54"/>
                      <a:pt x="101" y="89"/>
                      <a:pt x="89" y="123"/>
                    </a:cubicBezTo>
                    <a:cubicBezTo>
                      <a:pt x="84" y="138"/>
                      <a:pt x="76" y="154"/>
                      <a:pt x="61" y="157"/>
                    </a:cubicBezTo>
                    <a:cubicBezTo>
                      <a:pt x="54" y="159"/>
                      <a:pt x="47" y="158"/>
                      <a:pt x="41" y="156"/>
                    </a:cubicBezTo>
                    <a:cubicBezTo>
                      <a:pt x="31" y="154"/>
                      <a:pt x="21" y="151"/>
                      <a:pt x="12" y="148"/>
                    </a:cubicBezTo>
                    <a:cubicBezTo>
                      <a:pt x="9" y="146"/>
                      <a:pt x="5" y="145"/>
                      <a:pt x="3" y="142"/>
                    </a:cubicBezTo>
                    <a:cubicBezTo>
                      <a:pt x="0" y="135"/>
                      <a:pt x="6" y="128"/>
                      <a:pt x="12" y="124"/>
                    </a:cubicBezTo>
                    <a:cubicBezTo>
                      <a:pt x="19" y="121"/>
                      <a:pt x="27" y="118"/>
                      <a:pt x="30" y="112"/>
                    </a:cubicBezTo>
                    <a:cubicBezTo>
                      <a:pt x="31" y="109"/>
                      <a:pt x="31" y="105"/>
                      <a:pt x="32" y="102"/>
                    </a:cubicBezTo>
                    <a:cubicBezTo>
                      <a:pt x="33" y="78"/>
                      <a:pt x="29" y="55"/>
                      <a:pt x="44" y="38"/>
                    </a:cubicBezTo>
                    <a:close/>
                  </a:path>
                </a:pathLst>
              </a:custGeom>
              <a:solidFill>
                <a:srgbClr val="1A3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2">
                <a:extLst>
                  <a:ext uri="{FF2B5EF4-FFF2-40B4-BE49-F238E27FC236}">
                    <a16:creationId xmlns:a16="http://schemas.microsoft.com/office/drawing/2014/main" id="{58B4A71D-3060-4244-87AA-4F2EBF4D0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9725" y="3040063"/>
                <a:ext cx="1033462" cy="2259013"/>
              </a:xfrm>
              <a:custGeom>
                <a:avLst/>
                <a:gdLst>
                  <a:gd name="T0" fmla="*/ 77 w 473"/>
                  <a:gd name="T1" fmla="*/ 589 h 1035"/>
                  <a:gd name="T2" fmla="*/ 209 w 473"/>
                  <a:gd name="T3" fmla="*/ 804 h 1035"/>
                  <a:gd name="T4" fmla="*/ 397 w 473"/>
                  <a:gd name="T5" fmla="*/ 1035 h 1035"/>
                  <a:gd name="T6" fmla="*/ 473 w 473"/>
                  <a:gd name="T7" fmla="*/ 1004 h 1035"/>
                  <a:gd name="T8" fmla="*/ 348 w 473"/>
                  <a:gd name="T9" fmla="*/ 652 h 1035"/>
                  <a:gd name="T10" fmla="*/ 290 w 473"/>
                  <a:gd name="T11" fmla="*/ 398 h 1035"/>
                  <a:gd name="T12" fmla="*/ 306 w 473"/>
                  <a:gd name="T13" fmla="*/ 273 h 1035"/>
                  <a:gd name="T14" fmla="*/ 319 w 473"/>
                  <a:gd name="T15" fmla="*/ 114 h 1035"/>
                  <a:gd name="T16" fmla="*/ 309 w 473"/>
                  <a:gd name="T17" fmla="*/ 65 h 1035"/>
                  <a:gd name="T18" fmla="*/ 287 w 473"/>
                  <a:gd name="T19" fmla="*/ 56 h 1035"/>
                  <a:gd name="T20" fmla="*/ 77 w 473"/>
                  <a:gd name="T21" fmla="*/ 589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3" h="1035">
                    <a:moveTo>
                      <a:pt x="77" y="589"/>
                    </a:moveTo>
                    <a:cubicBezTo>
                      <a:pt x="96" y="677"/>
                      <a:pt x="150" y="740"/>
                      <a:pt x="209" y="804"/>
                    </a:cubicBezTo>
                    <a:cubicBezTo>
                      <a:pt x="276" y="878"/>
                      <a:pt x="339" y="955"/>
                      <a:pt x="397" y="1035"/>
                    </a:cubicBezTo>
                    <a:cubicBezTo>
                      <a:pt x="422" y="1025"/>
                      <a:pt x="448" y="1014"/>
                      <a:pt x="473" y="1004"/>
                    </a:cubicBezTo>
                    <a:cubicBezTo>
                      <a:pt x="452" y="881"/>
                      <a:pt x="394" y="768"/>
                      <a:pt x="348" y="652"/>
                    </a:cubicBezTo>
                    <a:cubicBezTo>
                      <a:pt x="317" y="571"/>
                      <a:pt x="292" y="485"/>
                      <a:pt x="290" y="398"/>
                    </a:cubicBezTo>
                    <a:cubicBezTo>
                      <a:pt x="290" y="355"/>
                      <a:pt x="300" y="315"/>
                      <a:pt x="306" y="273"/>
                    </a:cubicBezTo>
                    <a:cubicBezTo>
                      <a:pt x="313" y="221"/>
                      <a:pt x="313" y="167"/>
                      <a:pt x="319" y="114"/>
                    </a:cubicBezTo>
                    <a:cubicBezTo>
                      <a:pt x="321" y="97"/>
                      <a:pt x="323" y="76"/>
                      <a:pt x="309" y="65"/>
                    </a:cubicBezTo>
                    <a:cubicBezTo>
                      <a:pt x="303" y="59"/>
                      <a:pt x="295" y="57"/>
                      <a:pt x="287" y="56"/>
                    </a:cubicBezTo>
                    <a:cubicBezTo>
                      <a:pt x="0" y="0"/>
                      <a:pt x="40" y="423"/>
                      <a:pt x="77" y="589"/>
                    </a:cubicBezTo>
                  </a:path>
                </a:pathLst>
              </a:custGeom>
              <a:solidFill>
                <a:srgbClr val="3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">
                <a:extLst>
                  <a:ext uri="{FF2B5EF4-FFF2-40B4-BE49-F238E27FC236}">
                    <a16:creationId xmlns:a16="http://schemas.microsoft.com/office/drawing/2014/main" id="{3FBF31C2-C857-44F3-97CD-E5CBCEEE5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4275" y="3001963"/>
                <a:ext cx="1104900" cy="2451100"/>
              </a:xfrm>
              <a:custGeom>
                <a:avLst/>
                <a:gdLst>
                  <a:gd name="T0" fmla="*/ 505 w 505"/>
                  <a:gd name="T1" fmla="*/ 148 h 1123"/>
                  <a:gd name="T2" fmla="*/ 489 w 505"/>
                  <a:gd name="T3" fmla="*/ 5 h 1123"/>
                  <a:gd name="T4" fmla="*/ 234 w 505"/>
                  <a:gd name="T5" fmla="*/ 26 h 1123"/>
                  <a:gd name="T6" fmla="*/ 105 w 505"/>
                  <a:gd name="T7" fmla="*/ 145 h 1123"/>
                  <a:gd name="T8" fmla="*/ 15 w 505"/>
                  <a:gd name="T9" fmla="*/ 589 h 1123"/>
                  <a:gd name="T10" fmla="*/ 56 w 505"/>
                  <a:gd name="T11" fmla="*/ 838 h 1123"/>
                  <a:gd name="T12" fmla="*/ 143 w 505"/>
                  <a:gd name="T13" fmla="*/ 1123 h 1123"/>
                  <a:gd name="T14" fmla="*/ 225 w 505"/>
                  <a:gd name="T15" fmla="*/ 1122 h 1123"/>
                  <a:gd name="T16" fmla="*/ 243 w 505"/>
                  <a:gd name="T17" fmla="*/ 749 h 1123"/>
                  <a:gd name="T18" fmla="*/ 285 w 505"/>
                  <a:gd name="T19" fmla="*/ 493 h 1123"/>
                  <a:gd name="T20" fmla="*/ 429 w 505"/>
                  <a:gd name="T21" fmla="*/ 387 h 1123"/>
                  <a:gd name="T22" fmla="*/ 505 w 505"/>
                  <a:gd name="T23" fmla="*/ 14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5" h="1123">
                    <a:moveTo>
                      <a:pt x="505" y="148"/>
                    </a:moveTo>
                    <a:cubicBezTo>
                      <a:pt x="505" y="95"/>
                      <a:pt x="499" y="44"/>
                      <a:pt x="489" y="5"/>
                    </a:cubicBezTo>
                    <a:cubicBezTo>
                      <a:pt x="407" y="0"/>
                      <a:pt x="314" y="9"/>
                      <a:pt x="234" y="26"/>
                    </a:cubicBezTo>
                    <a:cubicBezTo>
                      <a:pt x="154" y="42"/>
                      <a:pt x="105" y="59"/>
                      <a:pt x="105" y="145"/>
                    </a:cubicBezTo>
                    <a:cubicBezTo>
                      <a:pt x="104" y="303"/>
                      <a:pt x="42" y="437"/>
                      <a:pt x="15" y="589"/>
                    </a:cubicBezTo>
                    <a:cubicBezTo>
                      <a:pt x="0" y="677"/>
                      <a:pt x="26" y="756"/>
                      <a:pt x="56" y="838"/>
                    </a:cubicBezTo>
                    <a:cubicBezTo>
                      <a:pt x="90" y="931"/>
                      <a:pt x="119" y="1026"/>
                      <a:pt x="143" y="1123"/>
                    </a:cubicBezTo>
                    <a:cubicBezTo>
                      <a:pt x="170" y="1123"/>
                      <a:pt x="197" y="1122"/>
                      <a:pt x="225" y="1122"/>
                    </a:cubicBezTo>
                    <a:cubicBezTo>
                      <a:pt x="252" y="1001"/>
                      <a:pt x="241" y="874"/>
                      <a:pt x="243" y="749"/>
                    </a:cubicBezTo>
                    <a:cubicBezTo>
                      <a:pt x="245" y="663"/>
                      <a:pt x="253" y="574"/>
                      <a:pt x="285" y="493"/>
                    </a:cubicBezTo>
                    <a:cubicBezTo>
                      <a:pt x="320" y="404"/>
                      <a:pt x="371" y="439"/>
                      <a:pt x="429" y="387"/>
                    </a:cubicBezTo>
                    <a:cubicBezTo>
                      <a:pt x="485" y="337"/>
                      <a:pt x="505" y="240"/>
                      <a:pt x="505" y="148"/>
                    </a:cubicBezTo>
                  </a:path>
                </a:pathLst>
              </a:custGeom>
              <a:solidFill>
                <a:srgbClr val="3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4">
                <a:extLst>
                  <a:ext uri="{FF2B5EF4-FFF2-40B4-BE49-F238E27FC236}">
                    <a16:creationId xmlns:a16="http://schemas.microsoft.com/office/drawing/2014/main" id="{B4594E7C-9A11-4A90-AACC-B801E7C42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5725" y="1917701"/>
                <a:ext cx="1096962" cy="1724025"/>
              </a:xfrm>
              <a:custGeom>
                <a:avLst/>
                <a:gdLst>
                  <a:gd name="T0" fmla="*/ 334 w 502"/>
                  <a:gd name="T1" fmla="*/ 38 h 790"/>
                  <a:gd name="T2" fmla="*/ 359 w 502"/>
                  <a:gd name="T3" fmla="*/ 61 h 790"/>
                  <a:gd name="T4" fmla="*/ 380 w 502"/>
                  <a:gd name="T5" fmla="*/ 84 h 790"/>
                  <a:gd name="T6" fmla="*/ 427 w 502"/>
                  <a:gd name="T7" fmla="*/ 181 h 790"/>
                  <a:gd name="T8" fmla="*/ 466 w 502"/>
                  <a:gd name="T9" fmla="*/ 778 h 790"/>
                  <a:gd name="T10" fmla="*/ 39 w 502"/>
                  <a:gd name="T11" fmla="*/ 737 h 790"/>
                  <a:gd name="T12" fmla="*/ 4 w 502"/>
                  <a:gd name="T13" fmla="*/ 721 h 790"/>
                  <a:gd name="T14" fmla="*/ 0 w 502"/>
                  <a:gd name="T15" fmla="*/ 698 h 790"/>
                  <a:gd name="T16" fmla="*/ 47 w 502"/>
                  <a:gd name="T17" fmla="*/ 343 h 790"/>
                  <a:gd name="T18" fmla="*/ 84 w 502"/>
                  <a:gd name="T19" fmla="*/ 201 h 790"/>
                  <a:gd name="T20" fmla="*/ 157 w 502"/>
                  <a:gd name="T21" fmla="*/ 60 h 790"/>
                  <a:gd name="T22" fmla="*/ 326 w 502"/>
                  <a:gd name="T23" fmla="*/ 32 h 790"/>
                  <a:gd name="T24" fmla="*/ 334 w 502"/>
                  <a:gd name="T25" fmla="*/ 38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2" h="790">
                    <a:moveTo>
                      <a:pt x="334" y="38"/>
                    </a:moveTo>
                    <a:cubicBezTo>
                      <a:pt x="343" y="45"/>
                      <a:pt x="351" y="53"/>
                      <a:pt x="359" y="61"/>
                    </a:cubicBezTo>
                    <a:cubicBezTo>
                      <a:pt x="366" y="69"/>
                      <a:pt x="373" y="76"/>
                      <a:pt x="380" y="84"/>
                    </a:cubicBezTo>
                    <a:cubicBezTo>
                      <a:pt x="404" y="110"/>
                      <a:pt x="416" y="148"/>
                      <a:pt x="427" y="181"/>
                    </a:cubicBezTo>
                    <a:cubicBezTo>
                      <a:pt x="482" y="356"/>
                      <a:pt x="502" y="596"/>
                      <a:pt x="466" y="778"/>
                    </a:cubicBezTo>
                    <a:cubicBezTo>
                      <a:pt x="331" y="790"/>
                      <a:pt x="174" y="756"/>
                      <a:pt x="39" y="737"/>
                    </a:cubicBezTo>
                    <a:cubicBezTo>
                      <a:pt x="26" y="735"/>
                      <a:pt x="11" y="732"/>
                      <a:pt x="4" y="721"/>
                    </a:cubicBezTo>
                    <a:cubicBezTo>
                      <a:pt x="0" y="714"/>
                      <a:pt x="0" y="706"/>
                      <a:pt x="0" y="698"/>
                    </a:cubicBezTo>
                    <a:cubicBezTo>
                      <a:pt x="0" y="582"/>
                      <a:pt x="24" y="457"/>
                      <a:pt x="47" y="343"/>
                    </a:cubicBezTo>
                    <a:cubicBezTo>
                      <a:pt x="57" y="295"/>
                      <a:pt x="69" y="247"/>
                      <a:pt x="84" y="201"/>
                    </a:cubicBezTo>
                    <a:cubicBezTo>
                      <a:pt x="101" y="151"/>
                      <a:pt x="119" y="98"/>
                      <a:pt x="157" y="60"/>
                    </a:cubicBezTo>
                    <a:cubicBezTo>
                      <a:pt x="197" y="20"/>
                      <a:pt x="275" y="0"/>
                      <a:pt x="326" y="32"/>
                    </a:cubicBezTo>
                    <a:cubicBezTo>
                      <a:pt x="329" y="33"/>
                      <a:pt x="331" y="35"/>
                      <a:pt x="334" y="38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5">
                <a:extLst>
                  <a:ext uri="{FF2B5EF4-FFF2-40B4-BE49-F238E27FC236}">
                    <a16:creationId xmlns:a16="http://schemas.microsoft.com/office/drawing/2014/main" id="{499F68AA-D492-41FA-9C32-3B0AFF728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2288" y="1255713"/>
                <a:ext cx="627062" cy="928688"/>
              </a:xfrm>
              <a:custGeom>
                <a:avLst/>
                <a:gdLst>
                  <a:gd name="T0" fmla="*/ 122 w 287"/>
                  <a:gd name="T1" fmla="*/ 365 h 425"/>
                  <a:gd name="T2" fmla="*/ 127 w 287"/>
                  <a:gd name="T3" fmla="*/ 318 h 425"/>
                  <a:gd name="T4" fmla="*/ 136 w 287"/>
                  <a:gd name="T5" fmla="*/ 312 h 425"/>
                  <a:gd name="T6" fmla="*/ 137 w 287"/>
                  <a:gd name="T7" fmla="*/ 40 h 425"/>
                  <a:gd name="T8" fmla="*/ 34 w 287"/>
                  <a:gd name="T9" fmla="*/ 267 h 425"/>
                  <a:gd name="T10" fmla="*/ 54 w 287"/>
                  <a:gd name="T11" fmla="*/ 304 h 425"/>
                  <a:gd name="T12" fmla="*/ 60 w 287"/>
                  <a:gd name="T13" fmla="*/ 318 h 425"/>
                  <a:gd name="T14" fmla="*/ 47 w 287"/>
                  <a:gd name="T15" fmla="*/ 356 h 425"/>
                  <a:gd name="T16" fmla="*/ 56 w 287"/>
                  <a:gd name="T17" fmla="*/ 425 h 425"/>
                  <a:gd name="T18" fmla="*/ 106 w 287"/>
                  <a:gd name="T19" fmla="*/ 392 h 425"/>
                  <a:gd name="T20" fmla="*/ 122 w 287"/>
                  <a:gd name="T21" fmla="*/ 36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425">
                    <a:moveTo>
                      <a:pt x="122" y="365"/>
                    </a:moveTo>
                    <a:cubicBezTo>
                      <a:pt x="125" y="350"/>
                      <a:pt x="125" y="331"/>
                      <a:pt x="127" y="318"/>
                    </a:cubicBezTo>
                    <a:cubicBezTo>
                      <a:pt x="130" y="316"/>
                      <a:pt x="133" y="314"/>
                      <a:pt x="136" y="312"/>
                    </a:cubicBezTo>
                    <a:cubicBezTo>
                      <a:pt x="192" y="276"/>
                      <a:pt x="287" y="83"/>
                      <a:pt x="137" y="40"/>
                    </a:cubicBezTo>
                    <a:cubicBezTo>
                      <a:pt x="0" y="0"/>
                      <a:pt x="7" y="188"/>
                      <a:pt x="34" y="267"/>
                    </a:cubicBezTo>
                    <a:cubicBezTo>
                      <a:pt x="38" y="280"/>
                      <a:pt x="45" y="293"/>
                      <a:pt x="54" y="304"/>
                    </a:cubicBezTo>
                    <a:cubicBezTo>
                      <a:pt x="60" y="311"/>
                      <a:pt x="61" y="310"/>
                      <a:pt x="60" y="318"/>
                    </a:cubicBezTo>
                    <a:cubicBezTo>
                      <a:pt x="59" y="332"/>
                      <a:pt x="49" y="343"/>
                      <a:pt x="47" y="356"/>
                    </a:cubicBezTo>
                    <a:cubicBezTo>
                      <a:pt x="44" y="377"/>
                      <a:pt x="52" y="404"/>
                      <a:pt x="56" y="425"/>
                    </a:cubicBezTo>
                    <a:cubicBezTo>
                      <a:pt x="73" y="414"/>
                      <a:pt x="90" y="403"/>
                      <a:pt x="106" y="392"/>
                    </a:cubicBezTo>
                    <a:cubicBezTo>
                      <a:pt x="115" y="386"/>
                      <a:pt x="119" y="376"/>
                      <a:pt x="122" y="365"/>
                    </a:cubicBezTo>
                    <a:close/>
                  </a:path>
                </a:pathLst>
              </a:custGeom>
              <a:solidFill>
                <a:srgbClr val="EAC5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6">
                <a:extLst>
                  <a:ext uri="{FF2B5EF4-FFF2-40B4-BE49-F238E27FC236}">
                    <a16:creationId xmlns:a16="http://schemas.microsoft.com/office/drawing/2014/main" id="{BC4659E1-08A1-4D87-8CD9-80383CA0A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3713" y="1479551"/>
                <a:ext cx="149225" cy="357188"/>
              </a:xfrm>
              <a:custGeom>
                <a:avLst/>
                <a:gdLst>
                  <a:gd name="T0" fmla="*/ 15 w 68"/>
                  <a:gd name="T1" fmla="*/ 94 h 164"/>
                  <a:gd name="T2" fmla="*/ 49 w 68"/>
                  <a:gd name="T3" fmla="*/ 164 h 164"/>
                  <a:gd name="T4" fmla="*/ 66 w 68"/>
                  <a:gd name="T5" fmla="*/ 27 h 164"/>
                  <a:gd name="T6" fmla="*/ 66 w 68"/>
                  <a:gd name="T7" fmla="*/ 17 h 164"/>
                  <a:gd name="T8" fmla="*/ 58 w 68"/>
                  <a:gd name="T9" fmla="*/ 12 h 164"/>
                  <a:gd name="T10" fmla="*/ 15 w 68"/>
                  <a:gd name="T11" fmla="*/ 9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64">
                    <a:moveTo>
                      <a:pt x="15" y="94"/>
                    </a:moveTo>
                    <a:cubicBezTo>
                      <a:pt x="23" y="119"/>
                      <a:pt x="35" y="142"/>
                      <a:pt x="49" y="164"/>
                    </a:cubicBezTo>
                    <a:cubicBezTo>
                      <a:pt x="49" y="118"/>
                      <a:pt x="54" y="72"/>
                      <a:pt x="66" y="27"/>
                    </a:cubicBezTo>
                    <a:cubicBezTo>
                      <a:pt x="67" y="24"/>
                      <a:pt x="68" y="20"/>
                      <a:pt x="66" y="17"/>
                    </a:cubicBezTo>
                    <a:cubicBezTo>
                      <a:pt x="64" y="14"/>
                      <a:pt x="61" y="13"/>
                      <a:pt x="58" y="12"/>
                    </a:cubicBezTo>
                    <a:cubicBezTo>
                      <a:pt x="0" y="0"/>
                      <a:pt x="0" y="50"/>
                      <a:pt x="15" y="94"/>
                    </a:cubicBezTo>
                    <a:close/>
                  </a:path>
                </a:pathLst>
              </a:custGeom>
              <a:solidFill>
                <a:srgbClr val="1A3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7">
                <a:extLst>
                  <a:ext uri="{FF2B5EF4-FFF2-40B4-BE49-F238E27FC236}">
                    <a16:creationId xmlns:a16="http://schemas.microsoft.com/office/drawing/2014/main" id="{4B9977A5-BFCF-4EE4-9DBC-8A11F8090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7250" y="1276351"/>
                <a:ext cx="296862" cy="587375"/>
              </a:xfrm>
              <a:custGeom>
                <a:avLst/>
                <a:gdLst>
                  <a:gd name="T0" fmla="*/ 0 w 136"/>
                  <a:gd name="T1" fmla="*/ 256 h 269"/>
                  <a:gd name="T2" fmla="*/ 44 w 136"/>
                  <a:gd name="T3" fmla="*/ 259 h 269"/>
                  <a:gd name="T4" fmla="*/ 123 w 136"/>
                  <a:gd name="T5" fmla="*/ 94 h 269"/>
                  <a:gd name="T6" fmla="*/ 31 w 136"/>
                  <a:gd name="T7" fmla="*/ 67 h 269"/>
                  <a:gd name="T8" fmla="*/ 38 w 136"/>
                  <a:gd name="T9" fmla="*/ 149 h 269"/>
                  <a:gd name="T10" fmla="*/ 0 w 136"/>
                  <a:gd name="T11" fmla="*/ 256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269">
                    <a:moveTo>
                      <a:pt x="0" y="256"/>
                    </a:moveTo>
                    <a:cubicBezTo>
                      <a:pt x="9" y="269"/>
                      <a:pt x="29" y="266"/>
                      <a:pt x="44" y="259"/>
                    </a:cubicBezTo>
                    <a:cubicBezTo>
                      <a:pt x="102" y="229"/>
                      <a:pt x="136" y="158"/>
                      <a:pt x="123" y="94"/>
                    </a:cubicBezTo>
                    <a:cubicBezTo>
                      <a:pt x="113" y="41"/>
                      <a:pt x="45" y="0"/>
                      <a:pt x="31" y="67"/>
                    </a:cubicBezTo>
                    <a:cubicBezTo>
                      <a:pt x="26" y="90"/>
                      <a:pt x="41" y="123"/>
                      <a:pt x="38" y="149"/>
                    </a:cubicBezTo>
                    <a:cubicBezTo>
                      <a:pt x="33" y="187"/>
                      <a:pt x="15" y="222"/>
                      <a:pt x="0" y="256"/>
                    </a:cubicBezTo>
                    <a:close/>
                  </a:path>
                </a:pathLst>
              </a:custGeom>
              <a:solidFill>
                <a:srgbClr val="1A3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8">
                <a:extLst>
                  <a:ext uri="{FF2B5EF4-FFF2-40B4-BE49-F238E27FC236}">
                    <a16:creationId xmlns:a16="http://schemas.microsoft.com/office/drawing/2014/main" id="{258D00C9-8F96-40C6-B360-E6065292E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8125" y="1173163"/>
                <a:ext cx="736600" cy="500063"/>
              </a:xfrm>
              <a:custGeom>
                <a:avLst/>
                <a:gdLst>
                  <a:gd name="T0" fmla="*/ 132 w 337"/>
                  <a:gd name="T1" fmla="*/ 28 h 229"/>
                  <a:gd name="T2" fmla="*/ 112 w 337"/>
                  <a:gd name="T3" fmla="*/ 36 h 229"/>
                  <a:gd name="T4" fmla="*/ 72 w 337"/>
                  <a:gd name="T5" fmla="*/ 36 h 229"/>
                  <a:gd name="T6" fmla="*/ 46 w 337"/>
                  <a:gd name="T7" fmla="*/ 0 h 229"/>
                  <a:gd name="T8" fmla="*/ 55 w 337"/>
                  <a:gd name="T9" fmla="*/ 131 h 229"/>
                  <a:gd name="T10" fmla="*/ 95 w 337"/>
                  <a:gd name="T11" fmla="*/ 211 h 229"/>
                  <a:gd name="T12" fmla="*/ 169 w 337"/>
                  <a:gd name="T13" fmla="*/ 195 h 229"/>
                  <a:gd name="T14" fmla="*/ 240 w 337"/>
                  <a:gd name="T15" fmla="*/ 172 h 229"/>
                  <a:gd name="T16" fmla="*/ 324 w 337"/>
                  <a:gd name="T17" fmla="*/ 83 h 229"/>
                  <a:gd name="T18" fmla="*/ 193 w 337"/>
                  <a:gd name="T19" fmla="*/ 12 h 229"/>
                  <a:gd name="T20" fmla="*/ 132 w 337"/>
                  <a:gd name="T21" fmla="*/ 28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7" h="229">
                    <a:moveTo>
                      <a:pt x="132" y="28"/>
                    </a:moveTo>
                    <a:cubicBezTo>
                      <a:pt x="126" y="31"/>
                      <a:pt x="119" y="34"/>
                      <a:pt x="112" y="36"/>
                    </a:cubicBezTo>
                    <a:cubicBezTo>
                      <a:pt x="98" y="42"/>
                      <a:pt x="87" y="44"/>
                      <a:pt x="72" y="36"/>
                    </a:cubicBezTo>
                    <a:cubicBezTo>
                      <a:pt x="68" y="33"/>
                      <a:pt x="39" y="6"/>
                      <a:pt x="46" y="0"/>
                    </a:cubicBezTo>
                    <a:cubicBezTo>
                      <a:pt x="0" y="38"/>
                      <a:pt x="38" y="92"/>
                      <a:pt x="55" y="131"/>
                    </a:cubicBezTo>
                    <a:cubicBezTo>
                      <a:pt x="67" y="157"/>
                      <a:pt x="69" y="194"/>
                      <a:pt x="95" y="211"/>
                    </a:cubicBezTo>
                    <a:cubicBezTo>
                      <a:pt x="124" y="229"/>
                      <a:pt x="143" y="206"/>
                      <a:pt x="169" y="195"/>
                    </a:cubicBezTo>
                    <a:cubicBezTo>
                      <a:pt x="192" y="186"/>
                      <a:pt x="217" y="181"/>
                      <a:pt x="240" y="172"/>
                    </a:cubicBezTo>
                    <a:cubicBezTo>
                      <a:pt x="279" y="159"/>
                      <a:pt x="337" y="134"/>
                      <a:pt x="324" y="83"/>
                    </a:cubicBezTo>
                    <a:cubicBezTo>
                      <a:pt x="309" y="23"/>
                      <a:pt x="248" y="8"/>
                      <a:pt x="193" y="12"/>
                    </a:cubicBezTo>
                    <a:cubicBezTo>
                      <a:pt x="170" y="14"/>
                      <a:pt x="152" y="21"/>
                      <a:pt x="132" y="28"/>
                    </a:cubicBezTo>
                    <a:close/>
                  </a:path>
                </a:pathLst>
              </a:custGeom>
              <a:solidFill>
                <a:srgbClr val="1A3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9">
                <a:extLst>
                  <a:ext uri="{FF2B5EF4-FFF2-40B4-BE49-F238E27FC236}">
                    <a16:creationId xmlns:a16="http://schemas.microsoft.com/office/drawing/2014/main" id="{781CB3E1-12F0-40F4-B06A-5C1C400BD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6888" y="2144713"/>
                <a:ext cx="241300" cy="1198563"/>
              </a:xfrm>
              <a:custGeom>
                <a:avLst/>
                <a:gdLst>
                  <a:gd name="T0" fmla="*/ 48 w 111"/>
                  <a:gd name="T1" fmla="*/ 84 h 549"/>
                  <a:gd name="T2" fmla="*/ 36 w 111"/>
                  <a:gd name="T3" fmla="*/ 204 h 549"/>
                  <a:gd name="T4" fmla="*/ 24 w 111"/>
                  <a:gd name="T5" fmla="*/ 269 h 549"/>
                  <a:gd name="T6" fmla="*/ 6 w 111"/>
                  <a:gd name="T7" fmla="*/ 455 h 549"/>
                  <a:gd name="T8" fmla="*/ 4 w 111"/>
                  <a:gd name="T9" fmla="*/ 492 h 549"/>
                  <a:gd name="T10" fmla="*/ 4 w 111"/>
                  <a:gd name="T11" fmla="*/ 520 h 549"/>
                  <a:gd name="T12" fmla="*/ 24 w 111"/>
                  <a:gd name="T13" fmla="*/ 532 h 549"/>
                  <a:gd name="T14" fmla="*/ 53 w 111"/>
                  <a:gd name="T15" fmla="*/ 549 h 549"/>
                  <a:gd name="T16" fmla="*/ 83 w 111"/>
                  <a:gd name="T17" fmla="*/ 513 h 549"/>
                  <a:gd name="T18" fmla="*/ 83 w 111"/>
                  <a:gd name="T19" fmla="*/ 463 h 549"/>
                  <a:gd name="T20" fmla="*/ 91 w 111"/>
                  <a:gd name="T21" fmla="*/ 30 h 549"/>
                  <a:gd name="T22" fmla="*/ 108 w 111"/>
                  <a:gd name="T23" fmla="*/ 22 h 549"/>
                  <a:gd name="T24" fmla="*/ 110 w 111"/>
                  <a:gd name="T25" fmla="*/ 1 h 549"/>
                  <a:gd name="T26" fmla="*/ 74 w 111"/>
                  <a:gd name="T27" fmla="*/ 1 h 549"/>
                  <a:gd name="T28" fmla="*/ 49 w 111"/>
                  <a:gd name="T29" fmla="*/ 26 h 549"/>
                  <a:gd name="T30" fmla="*/ 54 w 111"/>
                  <a:gd name="T31" fmla="*/ 55 h 549"/>
                  <a:gd name="T32" fmla="*/ 48 w 111"/>
                  <a:gd name="T33" fmla="*/ 84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1" h="549">
                    <a:moveTo>
                      <a:pt x="48" y="84"/>
                    </a:moveTo>
                    <a:cubicBezTo>
                      <a:pt x="42" y="124"/>
                      <a:pt x="42" y="164"/>
                      <a:pt x="36" y="204"/>
                    </a:cubicBezTo>
                    <a:cubicBezTo>
                      <a:pt x="33" y="226"/>
                      <a:pt x="28" y="247"/>
                      <a:pt x="24" y="269"/>
                    </a:cubicBezTo>
                    <a:cubicBezTo>
                      <a:pt x="13" y="330"/>
                      <a:pt x="9" y="393"/>
                      <a:pt x="6" y="455"/>
                    </a:cubicBezTo>
                    <a:cubicBezTo>
                      <a:pt x="5" y="468"/>
                      <a:pt x="4" y="480"/>
                      <a:pt x="4" y="492"/>
                    </a:cubicBezTo>
                    <a:cubicBezTo>
                      <a:pt x="3" y="500"/>
                      <a:pt x="0" y="513"/>
                      <a:pt x="4" y="520"/>
                    </a:cubicBezTo>
                    <a:cubicBezTo>
                      <a:pt x="8" y="528"/>
                      <a:pt x="17" y="529"/>
                      <a:pt x="24" y="532"/>
                    </a:cubicBezTo>
                    <a:cubicBezTo>
                      <a:pt x="35" y="536"/>
                      <a:pt x="44" y="542"/>
                      <a:pt x="53" y="549"/>
                    </a:cubicBezTo>
                    <a:cubicBezTo>
                      <a:pt x="69" y="544"/>
                      <a:pt x="80" y="529"/>
                      <a:pt x="83" y="513"/>
                    </a:cubicBezTo>
                    <a:cubicBezTo>
                      <a:pt x="87" y="497"/>
                      <a:pt x="85" y="480"/>
                      <a:pt x="83" y="463"/>
                    </a:cubicBezTo>
                    <a:cubicBezTo>
                      <a:pt x="67" y="319"/>
                      <a:pt x="70" y="173"/>
                      <a:pt x="91" y="30"/>
                    </a:cubicBezTo>
                    <a:cubicBezTo>
                      <a:pt x="98" y="33"/>
                      <a:pt x="105" y="28"/>
                      <a:pt x="108" y="22"/>
                    </a:cubicBezTo>
                    <a:cubicBezTo>
                      <a:pt x="111" y="15"/>
                      <a:pt x="111" y="8"/>
                      <a:pt x="110" y="1"/>
                    </a:cubicBezTo>
                    <a:cubicBezTo>
                      <a:pt x="110" y="2"/>
                      <a:pt x="77" y="1"/>
                      <a:pt x="74" y="1"/>
                    </a:cubicBezTo>
                    <a:cubicBezTo>
                      <a:pt x="55" y="0"/>
                      <a:pt x="49" y="4"/>
                      <a:pt x="49" y="26"/>
                    </a:cubicBezTo>
                    <a:cubicBezTo>
                      <a:pt x="58" y="31"/>
                      <a:pt x="57" y="45"/>
                      <a:pt x="54" y="55"/>
                    </a:cubicBezTo>
                    <a:cubicBezTo>
                      <a:pt x="51" y="65"/>
                      <a:pt x="50" y="74"/>
                      <a:pt x="48" y="84"/>
                    </a:cubicBezTo>
                  </a:path>
                </a:pathLst>
              </a:custGeom>
              <a:solidFill>
                <a:srgbClr val="3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0">
                <a:extLst>
                  <a:ext uri="{FF2B5EF4-FFF2-40B4-BE49-F238E27FC236}">
                    <a16:creationId xmlns:a16="http://schemas.microsoft.com/office/drawing/2014/main" id="{F04CBEA6-9FF0-4E89-8C8E-9D01EFCB4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201" y="2076451"/>
                <a:ext cx="3624262" cy="3619500"/>
              </a:xfrm>
              <a:custGeom>
                <a:avLst/>
                <a:gdLst>
                  <a:gd name="T0" fmla="*/ 1519 w 1658"/>
                  <a:gd name="T1" fmla="*/ 577 h 1658"/>
                  <a:gd name="T2" fmla="*/ 1081 w 1658"/>
                  <a:gd name="T3" fmla="*/ 1519 h 1658"/>
                  <a:gd name="T4" fmla="*/ 139 w 1658"/>
                  <a:gd name="T5" fmla="*/ 1081 h 1658"/>
                  <a:gd name="T6" fmla="*/ 577 w 1658"/>
                  <a:gd name="T7" fmla="*/ 139 h 1658"/>
                  <a:gd name="T8" fmla="*/ 1519 w 1658"/>
                  <a:gd name="T9" fmla="*/ 577 h 1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8" h="1658">
                    <a:moveTo>
                      <a:pt x="1519" y="577"/>
                    </a:moveTo>
                    <a:cubicBezTo>
                      <a:pt x="1658" y="958"/>
                      <a:pt x="1462" y="1379"/>
                      <a:pt x="1081" y="1519"/>
                    </a:cubicBezTo>
                    <a:cubicBezTo>
                      <a:pt x="700" y="1658"/>
                      <a:pt x="279" y="1462"/>
                      <a:pt x="139" y="1081"/>
                    </a:cubicBezTo>
                    <a:cubicBezTo>
                      <a:pt x="0" y="700"/>
                      <a:pt x="196" y="278"/>
                      <a:pt x="577" y="139"/>
                    </a:cubicBezTo>
                    <a:cubicBezTo>
                      <a:pt x="958" y="0"/>
                      <a:pt x="1380" y="196"/>
                      <a:pt x="1519" y="577"/>
                    </a:cubicBezTo>
                  </a:path>
                </a:pathLst>
              </a:custGeom>
              <a:solidFill>
                <a:srgbClr val="EBB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1">
                <a:extLst>
                  <a:ext uri="{FF2B5EF4-FFF2-40B4-BE49-F238E27FC236}">
                    <a16:creationId xmlns:a16="http://schemas.microsoft.com/office/drawing/2014/main" id="{3FA92DA6-FF85-474F-8242-B40CA737C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500" y="2317751"/>
                <a:ext cx="3143250" cy="3135313"/>
              </a:xfrm>
              <a:custGeom>
                <a:avLst/>
                <a:gdLst>
                  <a:gd name="T0" fmla="*/ 1317 w 1438"/>
                  <a:gd name="T1" fmla="*/ 500 h 1437"/>
                  <a:gd name="T2" fmla="*/ 938 w 1438"/>
                  <a:gd name="T3" fmla="*/ 1317 h 1437"/>
                  <a:gd name="T4" fmla="*/ 121 w 1438"/>
                  <a:gd name="T5" fmla="*/ 938 h 1437"/>
                  <a:gd name="T6" fmla="*/ 500 w 1438"/>
                  <a:gd name="T7" fmla="*/ 121 h 1437"/>
                  <a:gd name="T8" fmla="*/ 1317 w 1438"/>
                  <a:gd name="T9" fmla="*/ 500 h 1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8" h="1437">
                    <a:moveTo>
                      <a:pt x="1317" y="500"/>
                    </a:moveTo>
                    <a:cubicBezTo>
                      <a:pt x="1438" y="830"/>
                      <a:pt x="1268" y="1196"/>
                      <a:pt x="938" y="1317"/>
                    </a:cubicBezTo>
                    <a:cubicBezTo>
                      <a:pt x="608" y="1437"/>
                      <a:pt x="242" y="1268"/>
                      <a:pt x="121" y="938"/>
                    </a:cubicBezTo>
                    <a:cubicBezTo>
                      <a:pt x="0" y="607"/>
                      <a:pt x="170" y="242"/>
                      <a:pt x="500" y="121"/>
                    </a:cubicBezTo>
                    <a:cubicBezTo>
                      <a:pt x="831" y="0"/>
                      <a:pt x="1196" y="170"/>
                      <a:pt x="1317" y="500"/>
                    </a:cubicBezTo>
                  </a:path>
                </a:pathLst>
              </a:custGeom>
              <a:solidFill>
                <a:srgbClr val="1455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2">
                <a:extLst>
                  <a:ext uri="{FF2B5EF4-FFF2-40B4-BE49-F238E27FC236}">
                    <a16:creationId xmlns:a16="http://schemas.microsoft.com/office/drawing/2014/main" id="{C67902E0-766D-4DC3-8E73-13292A607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8738" y="3414713"/>
                <a:ext cx="2260600" cy="1868488"/>
              </a:xfrm>
              <a:custGeom>
                <a:avLst/>
                <a:gdLst>
                  <a:gd name="T0" fmla="*/ 913 w 1034"/>
                  <a:gd name="T1" fmla="*/ 0 h 856"/>
                  <a:gd name="T2" fmla="*/ 533 w 1034"/>
                  <a:gd name="T3" fmla="*/ 814 h 856"/>
                  <a:gd name="T4" fmla="*/ 314 w 1034"/>
                  <a:gd name="T5" fmla="*/ 853 h 856"/>
                  <a:gd name="T6" fmla="*/ 24 w 1034"/>
                  <a:gd name="T7" fmla="*/ 782 h 856"/>
                  <a:gd name="T8" fmla="*/ 0 w 1034"/>
                  <a:gd name="T9" fmla="*/ 773 h 856"/>
                  <a:gd name="T10" fmla="*/ 316 w 1034"/>
                  <a:gd name="T11" fmla="*/ 856 h 856"/>
                  <a:gd name="T12" fmla="*/ 534 w 1034"/>
                  <a:gd name="T13" fmla="*/ 818 h 856"/>
                  <a:gd name="T14" fmla="*/ 913 w 1034"/>
                  <a:gd name="T15" fmla="*/ 1 h 856"/>
                  <a:gd name="T16" fmla="*/ 913 w 1034"/>
                  <a:gd name="T17" fmla="*/ 0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4" h="856">
                    <a:moveTo>
                      <a:pt x="913" y="0"/>
                    </a:moveTo>
                    <a:cubicBezTo>
                      <a:pt x="1032" y="329"/>
                      <a:pt x="862" y="693"/>
                      <a:pt x="533" y="814"/>
                    </a:cubicBezTo>
                    <a:cubicBezTo>
                      <a:pt x="461" y="840"/>
                      <a:pt x="387" y="853"/>
                      <a:pt x="314" y="853"/>
                    </a:cubicBezTo>
                    <a:cubicBezTo>
                      <a:pt x="212" y="853"/>
                      <a:pt x="113" y="828"/>
                      <a:pt x="24" y="782"/>
                    </a:cubicBezTo>
                    <a:cubicBezTo>
                      <a:pt x="16" y="779"/>
                      <a:pt x="8" y="776"/>
                      <a:pt x="0" y="773"/>
                    </a:cubicBezTo>
                    <a:cubicBezTo>
                      <a:pt x="96" y="827"/>
                      <a:pt x="204" y="856"/>
                      <a:pt x="316" y="856"/>
                    </a:cubicBezTo>
                    <a:cubicBezTo>
                      <a:pt x="388" y="856"/>
                      <a:pt x="462" y="844"/>
                      <a:pt x="534" y="818"/>
                    </a:cubicBezTo>
                    <a:cubicBezTo>
                      <a:pt x="864" y="697"/>
                      <a:pt x="1034" y="331"/>
                      <a:pt x="913" y="1"/>
                    </a:cubicBezTo>
                    <a:cubicBezTo>
                      <a:pt x="913" y="1"/>
                      <a:pt x="913" y="0"/>
                      <a:pt x="913" y="0"/>
                    </a:cubicBezTo>
                  </a:path>
                </a:pathLst>
              </a:custGeom>
              <a:solidFill>
                <a:srgbClr val="EAA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3">
                <a:extLst>
                  <a:ext uri="{FF2B5EF4-FFF2-40B4-BE49-F238E27FC236}">
                    <a16:creationId xmlns:a16="http://schemas.microsoft.com/office/drawing/2014/main" id="{D67C88AC-A4C4-440B-8911-A344787DB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1125" y="2617788"/>
                <a:ext cx="2203450" cy="2659063"/>
              </a:xfrm>
              <a:custGeom>
                <a:avLst/>
                <a:gdLst>
                  <a:gd name="T0" fmla="*/ 543 w 1008"/>
                  <a:gd name="T1" fmla="*/ 0 h 1218"/>
                  <a:gd name="T2" fmla="*/ 826 w 1008"/>
                  <a:gd name="T3" fmla="*/ 334 h 1218"/>
                  <a:gd name="T4" fmla="*/ 446 w 1008"/>
                  <a:gd name="T5" fmla="*/ 1151 h 1218"/>
                  <a:gd name="T6" fmla="*/ 240 w 1008"/>
                  <a:gd name="T7" fmla="*/ 1196 h 1218"/>
                  <a:gd name="T8" fmla="*/ 0 w 1008"/>
                  <a:gd name="T9" fmla="*/ 1147 h 1218"/>
                  <a:gd name="T10" fmla="*/ 290 w 1008"/>
                  <a:gd name="T11" fmla="*/ 1218 h 1218"/>
                  <a:gd name="T12" fmla="*/ 509 w 1008"/>
                  <a:gd name="T13" fmla="*/ 1179 h 1218"/>
                  <a:gd name="T14" fmla="*/ 889 w 1008"/>
                  <a:gd name="T15" fmla="*/ 365 h 1218"/>
                  <a:gd name="T16" fmla="*/ 543 w 1008"/>
                  <a:gd name="T17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8" h="1218">
                    <a:moveTo>
                      <a:pt x="543" y="0"/>
                    </a:moveTo>
                    <a:cubicBezTo>
                      <a:pt x="669" y="72"/>
                      <a:pt x="762" y="191"/>
                      <a:pt x="826" y="334"/>
                    </a:cubicBezTo>
                    <a:cubicBezTo>
                      <a:pt x="917" y="540"/>
                      <a:pt x="769" y="997"/>
                      <a:pt x="446" y="1151"/>
                    </a:cubicBezTo>
                    <a:cubicBezTo>
                      <a:pt x="380" y="1182"/>
                      <a:pt x="310" y="1196"/>
                      <a:pt x="240" y="1196"/>
                    </a:cubicBezTo>
                    <a:cubicBezTo>
                      <a:pt x="158" y="1196"/>
                      <a:pt x="75" y="1177"/>
                      <a:pt x="0" y="1147"/>
                    </a:cubicBezTo>
                    <a:cubicBezTo>
                      <a:pt x="89" y="1193"/>
                      <a:pt x="188" y="1218"/>
                      <a:pt x="290" y="1218"/>
                    </a:cubicBezTo>
                    <a:cubicBezTo>
                      <a:pt x="363" y="1218"/>
                      <a:pt x="437" y="1205"/>
                      <a:pt x="509" y="1179"/>
                    </a:cubicBezTo>
                    <a:cubicBezTo>
                      <a:pt x="838" y="1058"/>
                      <a:pt x="1008" y="694"/>
                      <a:pt x="889" y="365"/>
                    </a:cubicBezTo>
                    <a:cubicBezTo>
                      <a:pt x="826" y="194"/>
                      <a:pt x="698" y="67"/>
                      <a:pt x="543" y="0"/>
                    </a:cubicBezTo>
                  </a:path>
                </a:pathLst>
              </a:custGeom>
              <a:solidFill>
                <a:srgbClr val="1453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4">
                <a:extLst>
                  <a:ext uri="{FF2B5EF4-FFF2-40B4-BE49-F238E27FC236}">
                    <a16:creationId xmlns:a16="http://schemas.microsoft.com/office/drawing/2014/main" id="{021A8131-B040-4AC0-AFDA-753920C3E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0" y="3476626"/>
                <a:ext cx="1346200" cy="515938"/>
              </a:xfrm>
              <a:custGeom>
                <a:avLst/>
                <a:gdLst>
                  <a:gd name="T0" fmla="*/ 2 w 616"/>
                  <a:gd name="T1" fmla="*/ 203 h 237"/>
                  <a:gd name="T2" fmla="*/ 10 w 616"/>
                  <a:gd name="T3" fmla="*/ 227 h 237"/>
                  <a:gd name="T4" fmla="*/ 25 w 616"/>
                  <a:gd name="T5" fmla="*/ 235 h 237"/>
                  <a:gd name="T6" fmla="*/ 607 w 616"/>
                  <a:gd name="T7" fmla="*/ 49 h 237"/>
                  <a:gd name="T8" fmla="*/ 614 w 616"/>
                  <a:gd name="T9" fmla="*/ 34 h 237"/>
                  <a:gd name="T10" fmla="*/ 607 w 616"/>
                  <a:gd name="T11" fmla="*/ 10 h 237"/>
                  <a:gd name="T12" fmla="*/ 592 w 616"/>
                  <a:gd name="T13" fmla="*/ 2 h 237"/>
                  <a:gd name="T14" fmla="*/ 10 w 616"/>
                  <a:gd name="T15" fmla="*/ 188 h 237"/>
                  <a:gd name="T16" fmla="*/ 2 w 616"/>
                  <a:gd name="T17" fmla="*/ 20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6" h="237">
                    <a:moveTo>
                      <a:pt x="2" y="203"/>
                    </a:moveTo>
                    <a:cubicBezTo>
                      <a:pt x="10" y="227"/>
                      <a:pt x="10" y="227"/>
                      <a:pt x="10" y="227"/>
                    </a:cubicBezTo>
                    <a:cubicBezTo>
                      <a:pt x="12" y="233"/>
                      <a:pt x="19" y="237"/>
                      <a:pt x="25" y="235"/>
                    </a:cubicBezTo>
                    <a:cubicBezTo>
                      <a:pt x="607" y="49"/>
                      <a:pt x="607" y="49"/>
                      <a:pt x="607" y="49"/>
                    </a:cubicBezTo>
                    <a:cubicBezTo>
                      <a:pt x="613" y="47"/>
                      <a:pt x="616" y="40"/>
                      <a:pt x="614" y="34"/>
                    </a:cubicBezTo>
                    <a:cubicBezTo>
                      <a:pt x="607" y="10"/>
                      <a:pt x="607" y="10"/>
                      <a:pt x="607" y="10"/>
                    </a:cubicBezTo>
                    <a:cubicBezTo>
                      <a:pt x="605" y="4"/>
                      <a:pt x="598" y="0"/>
                      <a:pt x="592" y="2"/>
                    </a:cubicBezTo>
                    <a:cubicBezTo>
                      <a:pt x="10" y="188"/>
                      <a:pt x="10" y="188"/>
                      <a:pt x="10" y="188"/>
                    </a:cubicBezTo>
                    <a:cubicBezTo>
                      <a:pt x="4" y="190"/>
                      <a:pt x="0" y="196"/>
                      <a:pt x="2" y="2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5">
                <a:extLst>
                  <a:ext uri="{FF2B5EF4-FFF2-40B4-BE49-F238E27FC236}">
                    <a16:creationId xmlns:a16="http://schemas.microsoft.com/office/drawing/2014/main" id="{FC0FF2F7-5687-40A5-B476-B48F96085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7513" y="3098801"/>
                <a:ext cx="447675" cy="908050"/>
              </a:xfrm>
              <a:custGeom>
                <a:avLst/>
                <a:gdLst>
                  <a:gd name="T0" fmla="*/ 158 w 205"/>
                  <a:gd name="T1" fmla="*/ 313 h 416"/>
                  <a:gd name="T2" fmla="*/ 51 w 205"/>
                  <a:gd name="T3" fmla="*/ 19 h 416"/>
                  <a:gd name="T4" fmla="*/ 20 w 205"/>
                  <a:gd name="T5" fmla="*/ 5 h 416"/>
                  <a:gd name="T6" fmla="*/ 5 w 205"/>
                  <a:gd name="T7" fmla="*/ 36 h 416"/>
                  <a:gd name="T8" fmla="*/ 112 w 205"/>
                  <a:gd name="T9" fmla="*/ 330 h 416"/>
                  <a:gd name="T10" fmla="*/ 104 w 205"/>
                  <a:gd name="T11" fmla="*/ 378 h 416"/>
                  <a:gd name="T12" fmla="*/ 167 w 205"/>
                  <a:gd name="T13" fmla="*/ 407 h 416"/>
                  <a:gd name="T14" fmla="*/ 196 w 205"/>
                  <a:gd name="T15" fmla="*/ 344 h 416"/>
                  <a:gd name="T16" fmla="*/ 158 w 205"/>
                  <a:gd name="T17" fmla="*/ 313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416">
                    <a:moveTo>
                      <a:pt x="158" y="313"/>
                    </a:moveTo>
                    <a:cubicBezTo>
                      <a:pt x="51" y="19"/>
                      <a:pt x="51" y="19"/>
                      <a:pt x="51" y="19"/>
                    </a:cubicBezTo>
                    <a:cubicBezTo>
                      <a:pt x="46" y="6"/>
                      <a:pt x="32" y="0"/>
                      <a:pt x="20" y="5"/>
                    </a:cubicBezTo>
                    <a:cubicBezTo>
                      <a:pt x="7" y="9"/>
                      <a:pt x="0" y="23"/>
                      <a:pt x="5" y="36"/>
                    </a:cubicBezTo>
                    <a:cubicBezTo>
                      <a:pt x="112" y="330"/>
                      <a:pt x="112" y="330"/>
                      <a:pt x="112" y="330"/>
                    </a:cubicBezTo>
                    <a:cubicBezTo>
                      <a:pt x="102" y="343"/>
                      <a:pt x="98" y="361"/>
                      <a:pt x="104" y="378"/>
                    </a:cubicBezTo>
                    <a:cubicBezTo>
                      <a:pt x="113" y="403"/>
                      <a:pt x="141" y="416"/>
                      <a:pt x="167" y="407"/>
                    </a:cubicBezTo>
                    <a:cubicBezTo>
                      <a:pt x="192" y="398"/>
                      <a:pt x="205" y="370"/>
                      <a:pt x="196" y="344"/>
                    </a:cubicBezTo>
                    <a:cubicBezTo>
                      <a:pt x="190" y="327"/>
                      <a:pt x="175" y="316"/>
                      <a:pt x="158" y="313"/>
                    </a:cubicBezTo>
                    <a:close/>
                  </a:path>
                </a:pathLst>
              </a:custGeom>
              <a:solidFill>
                <a:srgbClr val="EBB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6">
                <a:extLst>
                  <a:ext uri="{FF2B5EF4-FFF2-40B4-BE49-F238E27FC236}">
                    <a16:creationId xmlns:a16="http://schemas.microsoft.com/office/drawing/2014/main" id="{ADB45978-9911-4660-9456-B56464438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21838" y="2928938"/>
                <a:ext cx="404812" cy="606425"/>
              </a:xfrm>
              <a:custGeom>
                <a:avLst/>
                <a:gdLst>
                  <a:gd name="T0" fmla="*/ 15 w 185"/>
                  <a:gd name="T1" fmla="*/ 258 h 278"/>
                  <a:gd name="T2" fmla="*/ 13 w 185"/>
                  <a:gd name="T3" fmla="*/ 254 h 278"/>
                  <a:gd name="T4" fmla="*/ 13 w 185"/>
                  <a:gd name="T5" fmla="*/ 220 h 278"/>
                  <a:gd name="T6" fmla="*/ 10 w 185"/>
                  <a:gd name="T7" fmla="*/ 200 h 278"/>
                  <a:gd name="T8" fmla="*/ 31 w 185"/>
                  <a:gd name="T9" fmla="*/ 187 h 278"/>
                  <a:gd name="T10" fmla="*/ 57 w 185"/>
                  <a:gd name="T11" fmla="*/ 147 h 278"/>
                  <a:gd name="T12" fmla="*/ 98 w 185"/>
                  <a:gd name="T13" fmla="*/ 23 h 278"/>
                  <a:gd name="T14" fmla="*/ 100 w 185"/>
                  <a:gd name="T15" fmla="*/ 181 h 278"/>
                  <a:gd name="T16" fmla="*/ 103 w 185"/>
                  <a:gd name="T17" fmla="*/ 212 h 278"/>
                  <a:gd name="T18" fmla="*/ 97 w 185"/>
                  <a:gd name="T19" fmla="*/ 245 h 278"/>
                  <a:gd name="T20" fmla="*/ 51 w 185"/>
                  <a:gd name="T21" fmla="*/ 276 h 278"/>
                  <a:gd name="T22" fmla="*/ 40 w 185"/>
                  <a:gd name="T23" fmla="*/ 278 h 278"/>
                  <a:gd name="T24" fmla="*/ 23 w 185"/>
                  <a:gd name="T25" fmla="*/ 267 h 278"/>
                  <a:gd name="T26" fmla="*/ 15 w 185"/>
                  <a:gd name="T27" fmla="*/ 25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278">
                    <a:moveTo>
                      <a:pt x="15" y="258"/>
                    </a:moveTo>
                    <a:cubicBezTo>
                      <a:pt x="14" y="257"/>
                      <a:pt x="13" y="256"/>
                      <a:pt x="13" y="254"/>
                    </a:cubicBezTo>
                    <a:cubicBezTo>
                      <a:pt x="9" y="242"/>
                      <a:pt x="14" y="233"/>
                      <a:pt x="13" y="220"/>
                    </a:cubicBezTo>
                    <a:cubicBezTo>
                      <a:pt x="13" y="214"/>
                      <a:pt x="0" y="207"/>
                      <a:pt x="10" y="200"/>
                    </a:cubicBezTo>
                    <a:cubicBezTo>
                      <a:pt x="13" y="197"/>
                      <a:pt x="23" y="192"/>
                      <a:pt x="31" y="187"/>
                    </a:cubicBezTo>
                    <a:cubicBezTo>
                      <a:pt x="42" y="179"/>
                      <a:pt x="52" y="162"/>
                      <a:pt x="57" y="147"/>
                    </a:cubicBezTo>
                    <a:cubicBezTo>
                      <a:pt x="66" y="118"/>
                      <a:pt x="60" y="32"/>
                      <a:pt x="98" y="23"/>
                    </a:cubicBezTo>
                    <a:cubicBezTo>
                      <a:pt x="185" y="0"/>
                      <a:pt x="104" y="165"/>
                      <a:pt x="100" y="181"/>
                    </a:cubicBezTo>
                    <a:cubicBezTo>
                      <a:pt x="98" y="191"/>
                      <a:pt x="103" y="201"/>
                      <a:pt x="103" y="212"/>
                    </a:cubicBezTo>
                    <a:cubicBezTo>
                      <a:pt x="103" y="222"/>
                      <a:pt x="101" y="236"/>
                      <a:pt x="97" y="245"/>
                    </a:cubicBezTo>
                    <a:cubicBezTo>
                      <a:pt x="89" y="264"/>
                      <a:pt x="69" y="269"/>
                      <a:pt x="51" y="276"/>
                    </a:cubicBezTo>
                    <a:cubicBezTo>
                      <a:pt x="47" y="277"/>
                      <a:pt x="44" y="278"/>
                      <a:pt x="40" y="278"/>
                    </a:cubicBezTo>
                    <a:cubicBezTo>
                      <a:pt x="33" y="277"/>
                      <a:pt x="28" y="272"/>
                      <a:pt x="23" y="267"/>
                    </a:cubicBezTo>
                    <a:cubicBezTo>
                      <a:pt x="20" y="264"/>
                      <a:pt x="17" y="261"/>
                      <a:pt x="15" y="258"/>
                    </a:cubicBezTo>
                    <a:close/>
                  </a:path>
                </a:pathLst>
              </a:custGeom>
              <a:solidFill>
                <a:srgbClr val="EAC5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7">
                <a:extLst>
                  <a:ext uri="{FF2B5EF4-FFF2-40B4-BE49-F238E27FC236}">
                    <a16:creationId xmlns:a16="http://schemas.microsoft.com/office/drawing/2014/main" id="{2E22BFD4-4212-4421-AA6B-5C9A9A49F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2325" y="2120901"/>
                <a:ext cx="303212" cy="1030288"/>
              </a:xfrm>
              <a:custGeom>
                <a:avLst/>
                <a:gdLst>
                  <a:gd name="T0" fmla="*/ 62 w 139"/>
                  <a:gd name="T1" fmla="*/ 9 h 472"/>
                  <a:gd name="T2" fmla="*/ 73 w 139"/>
                  <a:gd name="T3" fmla="*/ 27 h 472"/>
                  <a:gd name="T4" fmla="*/ 119 w 139"/>
                  <a:gd name="T5" fmla="*/ 170 h 472"/>
                  <a:gd name="T6" fmla="*/ 114 w 139"/>
                  <a:gd name="T7" fmla="*/ 461 h 472"/>
                  <a:gd name="T8" fmla="*/ 109 w 139"/>
                  <a:gd name="T9" fmla="*/ 470 h 472"/>
                  <a:gd name="T10" fmla="*/ 98 w 139"/>
                  <a:gd name="T11" fmla="*/ 471 h 472"/>
                  <a:gd name="T12" fmla="*/ 33 w 139"/>
                  <a:gd name="T13" fmla="*/ 458 h 472"/>
                  <a:gd name="T14" fmla="*/ 20 w 139"/>
                  <a:gd name="T15" fmla="*/ 453 h 472"/>
                  <a:gd name="T16" fmla="*/ 15 w 139"/>
                  <a:gd name="T17" fmla="*/ 426 h 472"/>
                  <a:gd name="T18" fmla="*/ 18 w 139"/>
                  <a:gd name="T19" fmla="*/ 244 h 472"/>
                  <a:gd name="T20" fmla="*/ 1 w 139"/>
                  <a:gd name="T21" fmla="*/ 152 h 472"/>
                  <a:gd name="T22" fmla="*/ 20 w 139"/>
                  <a:gd name="T23" fmla="*/ 72 h 472"/>
                  <a:gd name="T24" fmla="*/ 35 w 139"/>
                  <a:gd name="T25" fmla="*/ 18 h 472"/>
                  <a:gd name="T26" fmla="*/ 62 w 139"/>
                  <a:gd name="T27" fmla="*/ 9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9" h="472">
                    <a:moveTo>
                      <a:pt x="62" y="9"/>
                    </a:moveTo>
                    <a:cubicBezTo>
                      <a:pt x="65" y="13"/>
                      <a:pt x="68" y="20"/>
                      <a:pt x="73" y="27"/>
                    </a:cubicBezTo>
                    <a:cubicBezTo>
                      <a:pt x="99" y="66"/>
                      <a:pt x="110" y="125"/>
                      <a:pt x="119" y="170"/>
                    </a:cubicBezTo>
                    <a:cubicBezTo>
                      <a:pt x="139" y="266"/>
                      <a:pt x="137" y="366"/>
                      <a:pt x="114" y="461"/>
                    </a:cubicBezTo>
                    <a:cubicBezTo>
                      <a:pt x="113" y="465"/>
                      <a:pt x="112" y="468"/>
                      <a:pt x="109" y="470"/>
                    </a:cubicBezTo>
                    <a:cubicBezTo>
                      <a:pt x="106" y="472"/>
                      <a:pt x="102" y="472"/>
                      <a:pt x="98" y="471"/>
                    </a:cubicBezTo>
                    <a:cubicBezTo>
                      <a:pt x="77" y="466"/>
                      <a:pt x="55" y="462"/>
                      <a:pt x="33" y="458"/>
                    </a:cubicBezTo>
                    <a:cubicBezTo>
                      <a:pt x="29" y="457"/>
                      <a:pt x="24" y="456"/>
                      <a:pt x="20" y="453"/>
                    </a:cubicBezTo>
                    <a:cubicBezTo>
                      <a:pt x="13" y="446"/>
                      <a:pt x="14" y="436"/>
                      <a:pt x="15" y="426"/>
                    </a:cubicBezTo>
                    <a:cubicBezTo>
                      <a:pt x="24" y="366"/>
                      <a:pt x="25" y="305"/>
                      <a:pt x="18" y="244"/>
                    </a:cubicBezTo>
                    <a:cubicBezTo>
                      <a:pt x="14" y="216"/>
                      <a:pt x="0" y="181"/>
                      <a:pt x="1" y="152"/>
                    </a:cubicBezTo>
                    <a:cubicBezTo>
                      <a:pt x="3" y="127"/>
                      <a:pt x="18" y="100"/>
                      <a:pt x="20" y="72"/>
                    </a:cubicBezTo>
                    <a:cubicBezTo>
                      <a:pt x="21" y="55"/>
                      <a:pt x="23" y="31"/>
                      <a:pt x="35" y="18"/>
                    </a:cubicBezTo>
                    <a:cubicBezTo>
                      <a:pt x="50" y="0"/>
                      <a:pt x="55" y="0"/>
                      <a:pt x="62" y="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04CD1DCA-B692-451D-BEB1-8E22B4949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8594" y="4399102"/>
              <a:ext cx="399004" cy="813299"/>
            </a:xfrm>
            <a:prstGeom prst="rect">
              <a:avLst/>
            </a:prstGeom>
          </p:spPr>
        </p:pic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137D6A41-DAD3-475C-B5BA-33BB92C39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35228" y="4298002"/>
              <a:ext cx="408105" cy="914400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88AE24A3-06DB-4806-8539-F077947BF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31951" y="3884558"/>
              <a:ext cx="583342" cy="1336349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6BADB75-4B2C-4E1B-8526-BF4CAF3AFFC7}"/>
                </a:ext>
              </a:extLst>
            </p:cNvPr>
            <p:cNvSpPr/>
            <p:nvPr/>
          </p:nvSpPr>
          <p:spPr>
            <a:xfrm>
              <a:off x="1632809" y="5384800"/>
              <a:ext cx="266700" cy="2667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D9EA157-560D-4D3D-ADBF-4BF2DDEC6B47}"/>
                </a:ext>
              </a:extLst>
            </p:cNvPr>
            <p:cNvSpPr/>
            <p:nvPr/>
          </p:nvSpPr>
          <p:spPr>
            <a:xfrm>
              <a:off x="4519370" y="5384800"/>
              <a:ext cx="266700" cy="2667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3C00B175-61C3-460D-824A-B98F5D743EC5}"/>
                </a:ext>
              </a:extLst>
            </p:cNvPr>
            <p:cNvSpPr/>
            <p:nvPr/>
          </p:nvSpPr>
          <p:spPr>
            <a:xfrm>
              <a:off x="7405931" y="5384800"/>
              <a:ext cx="266700" cy="2667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3F3E8E8-5444-49DF-8A00-A20B798AF995}"/>
                </a:ext>
              </a:extLst>
            </p:cNvPr>
            <p:cNvSpPr/>
            <p:nvPr/>
          </p:nvSpPr>
          <p:spPr>
            <a:xfrm>
              <a:off x="10292492" y="5384800"/>
              <a:ext cx="266700" cy="2667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7127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38DA43-3340-417C-ADF0-1483410E1A60}"/>
              </a:ext>
            </a:extLst>
          </p:cNvPr>
          <p:cNvSpPr/>
          <p:nvPr/>
        </p:nvSpPr>
        <p:spPr>
          <a:xfrm>
            <a:off x="228600" y="328612"/>
            <a:ext cx="1905000" cy="1905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8115300" y="-1295400"/>
            <a:ext cx="5467350" cy="54673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1181100" y="809625"/>
            <a:ext cx="9829800" cy="52387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2423886" y="2967335"/>
            <a:ext cx="7344228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B8A809-70B0-45E9-B9C9-32BC08CA1E95}"/>
              </a:ext>
            </a:extLst>
          </p:cNvPr>
          <p:cNvGrpSpPr/>
          <p:nvPr/>
        </p:nvGrpSpPr>
        <p:grpSpPr>
          <a:xfrm>
            <a:off x="5625690" y="2698261"/>
            <a:ext cx="940620" cy="269074"/>
            <a:chOff x="4103688" y="-2378075"/>
            <a:chExt cx="1309687" cy="374650"/>
          </a:xfrm>
          <a:solidFill>
            <a:schemeClr val="accent4"/>
          </a:solidFill>
        </p:grpSpPr>
        <p:sp>
          <p:nvSpPr>
            <p:cNvPr id="40" name="Freeform 254">
              <a:extLst>
                <a:ext uri="{FF2B5EF4-FFF2-40B4-BE49-F238E27FC236}">
                  <a16:creationId xmlns:a16="http://schemas.microsoft.com/office/drawing/2014/main" id="{8CFFD058-B34C-4114-B3C9-4B15B02CE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688" y="-2374900"/>
              <a:ext cx="182562" cy="288925"/>
            </a:xfrm>
            <a:custGeom>
              <a:avLst/>
              <a:gdLst>
                <a:gd name="T0" fmla="*/ 43 w 61"/>
                <a:gd name="T1" fmla="*/ 47 h 95"/>
                <a:gd name="T2" fmla="*/ 30 w 61"/>
                <a:gd name="T3" fmla="*/ 55 h 95"/>
                <a:gd name="T4" fmla="*/ 11 w 61"/>
                <a:gd name="T5" fmla="*/ 83 h 95"/>
                <a:gd name="T6" fmla="*/ 11 w 61"/>
                <a:gd name="T7" fmla="*/ 85 h 95"/>
                <a:gd name="T8" fmla="*/ 57 w 61"/>
                <a:gd name="T9" fmla="*/ 85 h 95"/>
                <a:gd name="T10" fmla="*/ 60 w 61"/>
                <a:gd name="T11" fmla="*/ 88 h 95"/>
                <a:gd name="T12" fmla="*/ 60 w 61"/>
                <a:gd name="T13" fmla="*/ 93 h 95"/>
                <a:gd name="T14" fmla="*/ 57 w 61"/>
                <a:gd name="T15" fmla="*/ 95 h 95"/>
                <a:gd name="T16" fmla="*/ 3 w 61"/>
                <a:gd name="T17" fmla="*/ 95 h 95"/>
                <a:gd name="T18" fmla="*/ 0 w 61"/>
                <a:gd name="T19" fmla="*/ 93 h 95"/>
                <a:gd name="T20" fmla="*/ 0 w 61"/>
                <a:gd name="T21" fmla="*/ 83 h 95"/>
                <a:gd name="T22" fmla="*/ 21 w 61"/>
                <a:gd name="T23" fmla="*/ 49 h 95"/>
                <a:gd name="T24" fmla="*/ 35 w 61"/>
                <a:gd name="T25" fmla="*/ 40 h 95"/>
                <a:gd name="T26" fmla="*/ 49 w 61"/>
                <a:gd name="T27" fmla="*/ 22 h 95"/>
                <a:gd name="T28" fmla="*/ 28 w 61"/>
                <a:gd name="T29" fmla="*/ 9 h 95"/>
                <a:gd name="T30" fmla="*/ 4 w 61"/>
                <a:gd name="T31" fmla="*/ 11 h 95"/>
                <a:gd name="T32" fmla="*/ 3 w 61"/>
                <a:gd name="T33" fmla="*/ 11 h 95"/>
                <a:gd name="T34" fmla="*/ 1 w 61"/>
                <a:gd name="T35" fmla="*/ 9 h 95"/>
                <a:gd name="T36" fmla="*/ 1 w 61"/>
                <a:gd name="T37" fmla="*/ 4 h 95"/>
                <a:gd name="T38" fmla="*/ 4 w 61"/>
                <a:gd name="T39" fmla="*/ 2 h 95"/>
                <a:gd name="T40" fmla="*/ 28 w 61"/>
                <a:gd name="T41" fmla="*/ 0 h 95"/>
                <a:gd name="T42" fmla="*/ 61 w 61"/>
                <a:gd name="T43" fmla="*/ 22 h 95"/>
                <a:gd name="T44" fmla="*/ 43 w 61"/>
                <a:gd name="T45" fmla="*/ 4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95">
                  <a:moveTo>
                    <a:pt x="43" y="47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15" y="65"/>
                    <a:pt x="11" y="72"/>
                    <a:pt x="11" y="83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9" y="85"/>
                    <a:pt x="60" y="86"/>
                    <a:pt x="60" y="8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5"/>
                    <a:pt x="59" y="95"/>
                    <a:pt x="57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1" y="95"/>
                    <a:pt x="0" y="94"/>
                    <a:pt x="0" y="9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69"/>
                    <a:pt x="6" y="58"/>
                    <a:pt x="21" y="4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46" y="33"/>
                    <a:pt x="49" y="30"/>
                    <a:pt x="49" y="22"/>
                  </a:cubicBezTo>
                  <a:cubicBezTo>
                    <a:pt x="49" y="13"/>
                    <a:pt x="43" y="9"/>
                    <a:pt x="28" y="9"/>
                  </a:cubicBezTo>
                  <a:cubicBezTo>
                    <a:pt x="21" y="9"/>
                    <a:pt x="12" y="10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2" y="11"/>
                    <a:pt x="1" y="10"/>
                    <a:pt x="1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11" y="0"/>
                    <a:pt x="20" y="0"/>
                    <a:pt x="28" y="0"/>
                  </a:cubicBezTo>
                  <a:cubicBezTo>
                    <a:pt x="51" y="0"/>
                    <a:pt x="61" y="7"/>
                    <a:pt x="61" y="22"/>
                  </a:cubicBezTo>
                  <a:cubicBezTo>
                    <a:pt x="61" y="33"/>
                    <a:pt x="56" y="39"/>
                    <a:pt x="43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255">
              <a:extLst>
                <a:ext uri="{FF2B5EF4-FFF2-40B4-BE49-F238E27FC236}">
                  <a16:creationId xmlns:a16="http://schemas.microsoft.com/office/drawing/2014/main" id="{7EE04E45-42E9-432B-82B2-D7F2BC155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463" y="-2308225"/>
              <a:ext cx="211137" cy="304800"/>
            </a:xfrm>
            <a:custGeom>
              <a:avLst/>
              <a:gdLst>
                <a:gd name="T0" fmla="*/ 68 w 70"/>
                <a:gd name="T1" fmla="*/ 74 h 100"/>
                <a:gd name="T2" fmla="*/ 56 w 70"/>
                <a:gd name="T3" fmla="*/ 74 h 100"/>
                <a:gd name="T4" fmla="*/ 56 w 70"/>
                <a:gd name="T5" fmla="*/ 98 h 100"/>
                <a:gd name="T6" fmla="*/ 54 w 70"/>
                <a:gd name="T7" fmla="*/ 100 h 100"/>
                <a:gd name="T8" fmla="*/ 46 w 70"/>
                <a:gd name="T9" fmla="*/ 100 h 100"/>
                <a:gd name="T10" fmla="*/ 44 w 70"/>
                <a:gd name="T11" fmla="*/ 98 h 100"/>
                <a:gd name="T12" fmla="*/ 44 w 70"/>
                <a:gd name="T13" fmla="*/ 74 h 100"/>
                <a:gd name="T14" fmla="*/ 5 w 70"/>
                <a:gd name="T15" fmla="*/ 74 h 100"/>
                <a:gd name="T16" fmla="*/ 0 w 70"/>
                <a:gd name="T17" fmla="*/ 68 h 100"/>
                <a:gd name="T18" fmla="*/ 0 w 70"/>
                <a:gd name="T19" fmla="*/ 63 h 100"/>
                <a:gd name="T20" fmla="*/ 1 w 70"/>
                <a:gd name="T21" fmla="*/ 58 h 100"/>
                <a:gd name="T22" fmla="*/ 41 w 70"/>
                <a:gd name="T23" fmla="*/ 2 h 100"/>
                <a:gd name="T24" fmla="*/ 45 w 70"/>
                <a:gd name="T25" fmla="*/ 0 h 100"/>
                <a:gd name="T26" fmla="*/ 52 w 70"/>
                <a:gd name="T27" fmla="*/ 0 h 100"/>
                <a:gd name="T28" fmla="*/ 56 w 70"/>
                <a:gd name="T29" fmla="*/ 3 h 100"/>
                <a:gd name="T30" fmla="*/ 56 w 70"/>
                <a:gd name="T31" fmla="*/ 63 h 100"/>
                <a:gd name="T32" fmla="*/ 68 w 70"/>
                <a:gd name="T33" fmla="*/ 63 h 100"/>
                <a:gd name="T34" fmla="*/ 70 w 70"/>
                <a:gd name="T35" fmla="*/ 66 h 100"/>
                <a:gd name="T36" fmla="*/ 70 w 70"/>
                <a:gd name="T37" fmla="*/ 71 h 100"/>
                <a:gd name="T38" fmla="*/ 68 w 70"/>
                <a:gd name="T39" fmla="*/ 74 h 100"/>
                <a:gd name="T40" fmla="*/ 44 w 70"/>
                <a:gd name="T41" fmla="*/ 17 h 100"/>
                <a:gd name="T42" fmla="*/ 43 w 70"/>
                <a:gd name="T43" fmla="*/ 17 h 100"/>
                <a:gd name="T44" fmla="*/ 43 w 70"/>
                <a:gd name="T45" fmla="*/ 17 h 100"/>
                <a:gd name="T46" fmla="*/ 42 w 70"/>
                <a:gd name="T47" fmla="*/ 17 h 100"/>
                <a:gd name="T48" fmla="*/ 11 w 70"/>
                <a:gd name="T49" fmla="*/ 61 h 100"/>
                <a:gd name="T50" fmla="*/ 11 w 70"/>
                <a:gd name="T51" fmla="*/ 63 h 100"/>
                <a:gd name="T52" fmla="*/ 12 w 70"/>
                <a:gd name="T53" fmla="*/ 63 h 100"/>
                <a:gd name="T54" fmla="*/ 44 w 70"/>
                <a:gd name="T55" fmla="*/ 63 h 100"/>
                <a:gd name="T56" fmla="*/ 44 w 70"/>
                <a:gd name="T57" fmla="*/ 1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100">
                  <a:moveTo>
                    <a:pt x="68" y="74"/>
                  </a:moveTo>
                  <a:cubicBezTo>
                    <a:pt x="56" y="74"/>
                    <a:pt x="56" y="74"/>
                    <a:pt x="56" y="7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5" y="100"/>
                    <a:pt x="54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4" y="100"/>
                    <a:pt x="44" y="99"/>
                    <a:pt x="44" y="98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" y="74"/>
                    <a:pt x="0" y="72"/>
                    <a:pt x="0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1"/>
                    <a:pt x="0" y="60"/>
                    <a:pt x="1" y="58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2" y="0"/>
                    <a:pt x="4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5" y="0"/>
                    <a:pt x="56" y="1"/>
                    <a:pt x="56" y="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70" y="64"/>
                    <a:pt x="70" y="66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3"/>
                    <a:pt x="69" y="74"/>
                    <a:pt x="68" y="74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2" y="17"/>
                    <a:pt x="42" y="17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1" y="62"/>
                    <a:pt x="11" y="63"/>
                  </a:cubicBezTo>
                  <a:cubicBezTo>
                    <a:pt x="11" y="63"/>
                    <a:pt x="11" y="63"/>
                    <a:pt x="12" y="63"/>
                  </a:cubicBezTo>
                  <a:cubicBezTo>
                    <a:pt x="44" y="63"/>
                    <a:pt x="44" y="63"/>
                    <a:pt x="44" y="63"/>
                  </a:cubicBezTo>
                  <a:lnTo>
                    <a:pt x="4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256">
              <a:extLst>
                <a:ext uri="{FF2B5EF4-FFF2-40B4-BE49-F238E27FC236}">
                  <a16:creationId xmlns:a16="http://schemas.microsoft.com/office/drawing/2014/main" id="{B19017F1-57C3-4CD4-B983-68AAB6BFC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5" y="-2374900"/>
              <a:ext cx="34925" cy="292100"/>
            </a:xfrm>
            <a:custGeom>
              <a:avLst/>
              <a:gdLst>
                <a:gd name="T0" fmla="*/ 11 w 12"/>
                <a:gd name="T1" fmla="*/ 95 h 96"/>
                <a:gd name="T2" fmla="*/ 10 w 12"/>
                <a:gd name="T3" fmla="*/ 96 h 96"/>
                <a:gd name="T4" fmla="*/ 3 w 12"/>
                <a:gd name="T5" fmla="*/ 96 h 96"/>
                <a:gd name="T6" fmla="*/ 1 w 12"/>
                <a:gd name="T7" fmla="*/ 95 h 96"/>
                <a:gd name="T8" fmla="*/ 0 w 12"/>
                <a:gd name="T9" fmla="*/ 93 h 96"/>
                <a:gd name="T10" fmla="*/ 0 w 12"/>
                <a:gd name="T11" fmla="*/ 2 h 96"/>
                <a:gd name="T12" fmla="*/ 1 w 12"/>
                <a:gd name="T13" fmla="*/ 1 h 96"/>
                <a:gd name="T14" fmla="*/ 3 w 12"/>
                <a:gd name="T15" fmla="*/ 0 h 96"/>
                <a:gd name="T16" fmla="*/ 10 w 12"/>
                <a:gd name="T17" fmla="*/ 0 h 96"/>
                <a:gd name="T18" fmla="*/ 11 w 12"/>
                <a:gd name="T19" fmla="*/ 1 h 96"/>
                <a:gd name="T20" fmla="*/ 12 w 12"/>
                <a:gd name="T21" fmla="*/ 2 h 96"/>
                <a:gd name="T22" fmla="*/ 12 w 12"/>
                <a:gd name="T23" fmla="*/ 93 h 96"/>
                <a:gd name="T24" fmla="*/ 11 w 12"/>
                <a:gd name="T25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96">
                  <a:moveTo>
                    <a:pt x="11" y="95"/>
                  </a:moveTo>
                  <a:cubicBezTo>
                    <a:pt x="11" y="95"/>
                    <a:pt x="10" y="96"/>
                    <a:pt x="10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6"/>
                    <a:pt x="1" y="95"/>
                    <a:pt x="1" y="95"/>
                  </a:cubicBezTo>
                  <a:cubicBezTo>
                    <a:pt x="0" y="94"/>
                    <a:pt x="0" y="94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2" y="94"/>
                    <a:pt x="12" y="94"/>
                    <a:pt x="1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257">
              <a:extLst>
                <a:ext uri="{FF2B5EF4-FFF2-40B4-BE49-F238E27FC236}">
                  <a16:creationId xmlns:a16="http://schemas.microsoft.com/office/drawing/2014/main" id="{262B3B28-D1B9-41EF-ADB6-6C091D69D4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3450" y="-2378075"/>
              <a:ext cx="36512" cy="295275"/>
            </a:xfrm>
            <a:custGeom>
              <a:avLst/>
              <a:gdLst>
                <a:gd name="T0" fmla="*/ 11 w 12"/>
                <a:gd name="T1" fmla="*/ 15 h 97"/>
                <a:gd name="T2" fmla="*/ 9 w 12"/>
                <a:gd name="T3" fmla="*/ 15 h 97"/>
                <a:gd name="T4" fmla="*/ 3 w 12"/>
                <a:gd name="T5" fmla="*/ 15 h 97"/>
                <a:gd name="T6" fmla="*/ 1 w 12"/>
                <a:gd name="T7" fmla="*/ 15 h 97"/>
                <a:gd name="T8" fmla="*/ 0 w 12"/>
                <a:gd name="T9" fmla="*/ 13 h 97"/>
                <a:gd name="T10" fmla="*/ 0 w 12"/>
                <a:gd name="T11" fmla="*/ 3 h 97"/>
                <a:gd name="T12" fmla="*/ 1 w 12"/>
                <a:gd name="T13" fmla="*/ 1 h 97"/>
                <a:gd name="T14" fmla="*/ 3 w 12"/>
                <a:gd name="T15" fmla="*/ 0 h 97"/>
                <a:gd name="T16" fmla="*/ 9 w 12"/>
                <a:gd name="T17" fmla="*/ 0 h 97"/>
                <a:gd name="T18" fmla="*/ 11 w 12"/>
                <a:gd name="T19" fmla="*/ 1 h 97"/>
                <a:gd name="T20" fmla="*/ 12 w 12"/>
                <a:gd name="T21" fmla="*/ 3 h 97"/>
                <a:gd name="T22" fmla="*/ 12 w 12"/>
                <a:gd name="T23" fmla="*/ 13 h 97"/>
                <a:gd name="T24" fmla="*/ 11 w 12"/>
                <a:gd name="T25" fmla="*/ 15 h 97"/>
                <a:gd name="T26" fmla="*/ 11 w 12"/>
                <a:gd name="T27" fmla="*/ 96 h 97"/>
                <a:gd name="T28" fmla="*/ 9 w 12"/>
                <a:gd name="T29" fmla="*/ 97 h 97"/>
                <a:gd name="T30" fmla="*/ 3 w 12"/>
                <a:gd name="T31" fmla="*/ 97 h 97"/>
                <a:gd name="T32" fmla="*/ 1 w 12"/>
                <a:gd name="T33" fmla="*/ 96 h 97"/>
                <a:gd name="T34" fmla="*/ 0 w 12"/>
                <a:gd name="T35" fmla="*/ 94 h 97"/>
                <a:gd name="T36" fmla="*/ 0 w 12"/>
                <a:gd name="T37" fmla="*/ 29 h 97"/>
                <a:gd name="T38" fmla="*/ 1 w 12"/>
                <a:gd name="T39" fmla="*/ 27 h 97"/>
                <a:gd name="T40" fmla="*/ 3 w 12"/>
                <a:gd name="T41" fmla="*/ 27 h 97"/>
                <a:gd name="T42" fmla="*/ 9 w 12"/>
                <a:gd name="T43" fmla="*/ 27 h 97"/>
                <a:gd name="T44" fmla="*/ 11 w 12"/>
                <a:gd name="T45" fmla="*/ 27 h 97"/>
                <a:gd name="T46" fmla="*/ 12 w 12"/>
                <a:gd name="T47" fmla="*/ 29 h 97"/>
                <a:gd name="T48" fmla="*/ 12 w 12"/>
                <a:gd name="T49" fmla="*/ 94 h 97"/>
                <a:gd name="T50" fmla="*/ 11 w 12"/>
                <a:gd name="T51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97">
                  <a:moveTo>
                    <a:pt x="11" y="15"/>
                  </a:moveTo>
                  <a:cubicBezTo>
                    <a:pt x="11" y="15"/>
                    <a:pt x="10" y="15"/>
                    <a:pt x="9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1" y="15"/>
                  </a:cubicBezTo>
                  <a:close/>
                  <a:moveTo>
                    <a:pt x="11" y="96"/>
                  </a:moveTo>
                  <a:cubicBezTo>
                    <a:pt x="10" y="96"/>
                    <a:pt x="10" y="97"/>
                    <a:pt x="9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2" y="97"/>
                    <a:pt x="1" y="96"/>
                    <a:pt x="1" y="96"/>
                  </a:cubicBezTo>
                  <a:cubicBezTo>
                    <a:pt x="0" y="95"/>
                    <a:pt x="0" y="95"/>
                    <a:pt x="0" y="9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1" y="27"/>
                    <a:pt x="2" y="27"/>
                    <a:pt x="3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8"/>
                    <a:pt x="12" y="28"/>
                    <a:pt x="12" y="29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5"/>
                    <a:pt x="11" y="95"/>
                    <a:pt x="11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258">
              <a:extLst>
                <a:ext uri="{FF2B5EF4-FFF2-40B4-BE49-F238E27FC236}">
                  <a16:creationId xmlns:a16="http://schemas.microsoft.com/office/drawing/2014/main" id="{E8ED02EB-5995-47D7-B824-DB4C69B4E9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0763" y="-2374900"/>
              <a:ext cx="171450" cy="295275"/>
            </a:xfrm>
            <a:custGeom>
              <a:avLst/>
              <a:gdLst>
                <a:gd name="T0" fmla="*/ 56 w 57"/>
                <a:gd name="T1" fmla="*/ 93 h 97"/>
                <a:gd name="T2" fmla="*/ 54 w 57"/>
                <a:gd name="T3" fmla="*/ 94 h 97"/>
                <a:gd name="T4" fmla="*/ 41 w 57"/>
                <a:gd name="T5" fmla="*/ 96 h 97"/>
                <a:gd name="T6" fmla="*/ 29 w 57"/>
                <a:gd name="T7" fmla="*/ 97 h 97"/>
                <a:gd name="T8" fmla="*/ 16 w 57"/>
                <a:gd name="T9" fmla="*/ 94 h 97"/>
                <a:gd name="T10" fmla="*/ 7 w 57"/>
                <a:gd name="T11" fmla="*/ 88 h 97"/>
                <a:gd name="T12" fmla="*/ 2 w 57"/>
                <a:gd name="T13" fmla="*/ 78 h 97"/>
                <a:gd name="T14" fmla="*/ 0 w 57"/>
                <a:gd name="T15" fmla="*/ 65 h 97"/>
                <a:gd name="T16" fmla="*/ 0 w 57"/>
                <a:gd name="T17" fmla="*/ 56 h 97"/>
                <a:gd name="T18" fmla="*/ 7 w 57"/>
                <a:gd name="T19" fmla="*/ 33 h 97"/>
                <a:gd name="T20" fmla="*/ 29 w 57"/>
                <a:gd name="T21" fmla="*/ 25 h 97"/>
                <a:gd name="T22" fmla="*/ 37 w 57"/>
                <a:gd name="T23" fmla="*/ 25 h 97"/>
                <a:gd name="T24" fmla="*/ 45 w 57"/>
                <a:gd name="T25" fmla="*/ 26 h 97"/>
                <a:gd name="T26" fmla="*/ 45 w 57"/>
                <a:gd name="T27" fmla="*/ 2 h 97"/>
                <a:gd name="T28" fmla="*/ 46 w 57"/>
                <a:gd name="T29" fmla="*/ 1 h 97"/>
                <a:gd name="T30" fmla="*/ 47 w 57"/>
                <a:gd name="T31" fmla="*/ 0 h 97"/>
                <a:gd name="T32" fmla="*/ 54 w 57"/>
                <a:gd name="T33" fmla="*/ 0 h 97"/>
                <a:gd name="T34" fmla="*/ 56 w 57"/>
                <a:gd name="T35" fmla="*/ 1 h 97"/>
                <a:gd name="T36" fmla="*/ 57 w 57"/>
                <a:gd name="T37" fmla="*/ 2 h 97"/>
                <a:gd name="T38" fmla="*/ 57 w 57"/>
                <a:gd name="T39" fmla="*/ 91 h 97"/>
                <a:gd name="T40" fmla="*/ 56 w 57"/>
                <a:gd name="T41" fmla="*/ 93 h 97"/>
                <a:gd name="T42" fmla="*/ 45 w 57"/>
                <a:gd name="T43" fmla="*/ 35 h 97"/>
                <a:gd name="T44" fmla="*/ 37 w 57"/>
                <a:gd name="T45" fmla="*/ 35 h 97"/>
                <a:gd name="T46" fmla="*/ 29 w 57"/>
                <a:gd name="T47" fmla="*/ 35 h 97"/>
                <a:gd name="T48" fmla="*/ 16 w 57"/>
                <a:gd name="T49" fmla="*/ 40 h 97"/>
                <a:gd name="T50" fmla="*/ 12 w 57"/>
                <a:gd name="T51" fmla="*/ 56 h 97"/>
                <a:gd name="T52" fmla="*/ 12 w 57"/>
                <a:gd name="T53" fmla="*/ 65 h 97"/>
                <a:gd name="T54" fmla="*/ 16 w 57"/>
                <a:gd name="T55" fmla="*/ 81 h 97"/>
                <a:gd name="T56" fmla="*/ 29 w 57"/>
                <a:gd name="T57" fmla="*/ 87 h 97"/>
                <a:gd name="T58" fmla="*/ 37 w 57"/>
                <a:gd name="T59" fmla="*/ 86 h 97"/>
                <a:gd name="T60" fmla="*/ 45 w 57"/>
                <a:gd name="T61" fmla="*/ 86 h 97"/>
                <a:gd name="T62" fmla="*/ 45 w 57"/>
                <a:gd name="T63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97">
                  <a:moveTo>
                    <a:pt x="56" y="93"/>
                  </a:moveTo>
                  <a:cubicBezTo>
                    <a:pt x="56" y="94"/>
                    <a:pt x="55" y="94"/>
                    <a:pt x="54" y="94"/>
                  </a:cubicBezTo>
                  <a:cubicBezTo>
                    <a:pt x="50" y="95"/>
                    <a:pt x="46" y="96"/>
                    <a:pt x="41" y="96"/>
                  </a:cubicBezTo>
                  <a:cubicBezTo>
                    <a:pt x="37" y="96"/>
                    <a:pt x="33" y="97"/>
                    <a:pt x="29" y="97"/>
                  </a:cubicBezTo>
                  <a:cubicBezTo>
                    <a:pt x="24" y="97"/>
                    <a:pt x="20" y="96"/>
                    <a:pt x="16" y="94"/>
                  </a:cubicBezTo>
                  <a:cubicBezTo>
                    <a:pt x="13" y="93"/>
                    <a:pt x="10" y="91"/>
                    <a:pt x="7" y="88"/>
                  </a:cubicBezTo>
                  <a:cubicBezTo>
                    <a:pt x="5" y="85"/>
                    <a:pt x="3" y="82"/>
                    <a:pt x="2" y="78"/>
                  </a:cubicBezTo>
                  <a:cubicBezTo>
                    <a:pt x="1" y="74"/>
                    <a:pt x="0" y="70"/>
                    <a:pt x="0" y="6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46"/>
                    <a:pt x="3" y="38"/>
                    <a:pt x="7" y="33"/>
                  </a:cubicBezTo>
                  <a:cubicBezTo>
                    <a:pt x="12" y="27"/>
                    <a:pt x="19" y="25"/>
                    <a:pt x="29" y="25"/>
                  </a:cubicBezTo>
                  <a:cubicBezTo>
                    <a:pt x="31" y="25"/>
                    <a:pt x="34" y="25"/>
                    <a:pt x="37" y="25"/>
                  </a:cubicBezTo>
                  <a:cubicBezTo>
                    <a:pt x="40" y="25"/>
                    <a:pt x="42" y="26"/>
                    <a:pt x="45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1"/>
                    <a:pt x="46" y="1"/>
                  </a:cubicBezTo>
                  <a:cubicBezTo>
                    <a:pt x="46" y="0"/>
                    <a:pt x="47" y="0"/>
                    <a:pt x="4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6" y="1"/>
                    <a:pt x="57" y="2"/>
                    <a:pt x="57" y="2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7" y="92"/>
                    <a:pt x="57" y="93"/>
                    <a:pt x="56" y="93"/>
                  </a:cubicBezTo>
                  <a:close/>
                  <a:moveTo>
                    <a:pt x="45" y="35"/>
                  </a:moveTo>
                  <a:cubicBezTo>
                    <a:pt x="43" y="35"/>
                    <a:pt x="40" y="35"/>
                    <a:pt x="37" y="35"/>
                  </a:cubicBezTo>
                  <a:cubicBezTo>
                    <a:pt x="34" y="35"/>
                    <a:pt x="31" y="35"/>
                    <a:pt x="29" y="35"/>
                  </a:cubicBezTo>
                  <a:cubicBezTo>
                    <a:pt x="23" y="35"/>
                    <a:pt x="18" y="36"/>
                    <a:pt x="16" y="40"/>
                  </a:cubicBezTo>
                  <a:cubicBezTo>
                    <a:pt x="13" y="44"/>
                    <a:pt x="12" y="49"/>
                    <a:pt x="12" y="56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72"/>
                    <a:pt x="13" y="77"/>
                    <a:pt x="16" y="81"/>
                  </a:cubicBezTo>
                  <a:cubicBezTo>
                    <a:pt x="18" y="85"/>
                    <a:pt x="23" y="87"/>
                    <a:pt x="29" y="87"/>
                  </a:cubicBezTo>
                  <a:cubicBezTo>
                    <a:pt x="32" y="87"/>
                    <a:pt x="34" y="87"/>
                    <a:pt x="37" y="86"/>
                  </a:cubicBezTo>
                  <a:cubicBezTo>
                    <a:pt x="40" y="86"/>
                    <a:pt x="43" y="86"/>
                    <a:pt x="45" y="86"/>
                  </a:cubicBezTo>
                  <a:lnTo>
                    <a:pt x="4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259">
              <a:extLst>
                <a:ext uri="{FF2B5EF4-FFF2-40B4-BE49-F238E27FC236}">
                  <a16:creationId xmlns:a16="http://schemas.microsoft.com/office/drawing/2014/main" id="{1B3AC600-3A94-4607-85EF-EFFC8CB8D2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6663" y="-2298700"/>
              <a:ext cx="180975" cy="219075"/>
            </a:xfrm>
            <a:custGeom>
              <a:avLst/>
              <a:gdLst>
                <a:gd name="T0" fmla="*/ 57 w 60"/>
                <a:gd name="T1" fmla="*/ 39 h 72"/>
                <a:gd name="T2" fmla="*/ 12 w 60"/>
                <a:gd name="T3" fmla="*/ 39 h 72"/>
                <a:gd name="T4" fmla="*/ 12 w 60"/>
                <a:gd name="T5" fmla="*/ 41 h 72"/>
                <a:gd name="T6" fmla="*/ 17 w 60"/>
                <a:gd name="T7" fmla="*/ 57 h 72"/>
                <a:gd name="T8" fmla="*/ 31 w 60"/>
                <a:gd name="T9" fmla="*/ 62 h 72"/>
                <a:gd name="T10" fmla="*/ 43 w 60"/>
                <a:gd name="T11" fmla="*/ 61 h 72"/>
                <a:gd name="T12" fmla="*/ 55 w 60"/>
                <a:gd name="T13" fmla="*/ 60 h 72"/>
                <a:gd name="T14" fmla="*/ 55 w 60"/>
                <a:gd name="T15" fmla="*/ 60 h 72"/>
                <a:gd name="T16" fmla="*/ 57 w 60"/>
                <a:gd name="T17" fmla="*/ 61 h 72"/>
                <a:gd name="T18" fmla="*/ 57 w 60"/>
                <a:gd name="T19" fmla="*/ 62 h 72"/>
                <a:gd name="T20" fmla="*/ 57 w 60"/>
                <a:gd name="T21" fmla="*/ 66 h 72"/>
                <a:gd name="T22" fmla="*/ 57 w 60"/>
                <a:gd name="T23" fmla="*/ 68 h 72"/>
                <a:gd name="T24" fmla="*/ 55 w 60"/>
                <a:gd name="T25" fmla="*/ 69 h 72"/>
                <a:gd name="T26" fmla="*/ 43 w 60"/>
                <a:gd name="T27" fmla="*/ 71 h 72"/>
                <a:gd name="T28" fmla="*/ 31 w 60"/>
                <a:gd name="T29" fmla="*/ 72 h 72"/>
                <a:gd name="T30" fmla="*/ 20 w 60"/>
                <a:gd name="T31" fmla="*/ 70 h 72"/>
                <a:gd name="T32" fmla="*/ 10 w 60"/>
                <a:gd name="T33" fmla="*/ 65 h 72"/>
                <a:gd name="T34" fmla="*/ 3 w 60"/>
                <a:gd name="T35" fmla="*/ 56 h 72"/>
                <a:gd name="T36" fmla="*/ 0 w 60"/>
                <a:gd name="T37" fmla="*/ 41 h 72"/>
                <a:gd name="T38" fmla="*/ 0 w 60"/>
                <a:gd name="T39" fmla="*/ 29 h 72"/>
                <a:gd name="T40" fmla="*/ 8 w 60"/>
                <a:gd name="T41" fmla="*/ 8 h 72"/>
                <a:gd name="T42" fmla="*/ 30 w 60"/>
                <a:gd name="T43" fmla="*/ 0 h 72"/>
                <a:gd name="T44" fmla="*/ 43 w 60"/>
                <a:gd name="T45" fmla="*/ 2 h 72"/>
                <a:gd name="T46" fmla="*/ 52 w 60"/>
                <a:gd name="T47" fmla="*/ 8 h 72"/>
                <a:gd name="T48" fmla="*/ 58 w 60"/>
                <a:gd name="T49" fmla="*/ 17 h 72"/>
                <a:gd name="T50" fmla="*/ 60 w 60"/>
                <a:gd name="T51" fmla="*/ 29 h 72"/>
                <a:gd name="T52" fmla="*/ 60 w 60"/>
                <a:gd name="T53" fmla="*/ 36 h 72"/>
                <a:gd name="T54" fmla="*/ 57 w 60"/>
                <a:gd name="T55" fmla="*/ 39 h 72"/>
                <a:gd name="T56" fmla="*/ 48 w 60"/>
                <a:gd name="T57" fmla="*/ 29 h 72"/>
                <a:gd name="T58" fmla="*/ 43 w 60"/>
                <a:gd name="T59" fmla="*/ 14 h 72"/>
                <a:gd name="T60" fmla="*/ 30 w 60"/>
                <a:gd name="T61" fmla="*/ 10 h 72"/>
                <a:gd name="T62" fmla="*/ 17 w 60"/>
                <a:gd name="T63" fmla="*/ 14 h 72"/>
                <a:gd name="T64" fmla="*/ 12 w 60"/>
                <a:gd name="T65" fmla="*/ 29 h 72"/>
                <a:gd name="T66" fmla="*/ 12 w 60"/>
                <a:gd name="T67" fmla="*/ 31 h 72"/>
                <a:gd name="T68" fmla="*/ 48 w 60"/>
                <a:gd name="T69" fmla="*/ 31 h 72"/>
                <a:gd name="T70" fmla="*/ 48 w 60"/>
                <a:gd name="T71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72">
                  <a:moveTo>
                    <a:pt x="57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9"/>
                    <a:pt x="14" y="54"/>
                    <a:pt x="17" y="57"/>
                  </a:cubicBezTo>
                  <a:cubicBezTo>
                    <a:pt x="20" y="60"/>
                    <a:pt x="25" y="62"/>
                    <a:pt x="31" y="62"/>
                  </a:cubicBezTo>
                  <a:cubicBezTo>
                    <a:pt x="35" y="62"/>
                    <a:pt x="39" y="62"/>
                    <a:pt x="43" y="61"/>
                  </a:cubicBezTo>
                  <a:cubicBezTo>
                    <a:pt x="48" y="61"/>
                    <a:pt x="51" y="61"/>
                    <a:pt x="55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60"/>
                    <a:pt x="56" y="60"/>
                    <a:pt x="57" y="61"/>
                  </a:cubicBezTo>
                  <a:cubicBezTo>
                    <a:pt x="57" y="61"/>
                    <a:pt x="57" y="61"/>
                    <a:pt x="57" y="62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7" y="67"/>
                    <a:pt x="57" y="68"/>
                    <a:pt x="57" y="68"/>
                  </a:cubicBezTo>
                  <a:cubicBezTo>
                    <a:pt x="56" y="69"/>
                    <a:pt x="56" y="69"/>
                    <a:pt x="55" y="69"/>
                  </a:cubicBezTo>
                  <a:cubicBezTo>
                    <a:pt x="51" y="70"/>
                    <a:pt x="47" y="71"/>
                    <a:pt x="43" y="71"/>
                  </a:cubicBezTo>
                  <a:cubicBezTo>
                    <a:pt x="39" y="71"/>
                    <a:pt x="35" y="72"/>
                    <a:pt x="31" y="72"/>
                  </a:cubicBezTo>
                  <a:cubicBezTo>
                    <a:pt x="27" y="72"/>
                    <a:pt x="23" y="71"/>
                    <a:pt x="20" y="70"/>
                  </a:cubicBezTo>
                  <a:cubicBezTo>
                    <a:pt x="16" y="69"/>
                    <a:pt x="13" y="67"/>
                    <a:pt x="10" y="65"/>
                  </a:cubicBezTo>
                  <a:cubicBezTo>
                    <a:pt x="7" y="63"/>
                    <a:pt x="5" y="60"/>
                    <a:pt x="3" y="56"/>
                  </a:cubicBezTo>
                  <a:cubicBezTo>
                    <a:pt x="1" y="52"/>
                    <a:pt x="0" y="47"/>
                    <a:pt x="0" y="4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0"/>
                    <a:pt x="3" y="13"/>
                    <a:pt x="8" y="8"/>
                  </a:cubicBezTo>
                  <a:cubicBezTo>
                    <a:pt x="13" y="2"/>
                    <a:pt x="20" y="0"/>
                    <a:pt x="30" y="0"/>
                  </a:cubicBezTo>
                  <a:cubicBezTo>
                    <a:pt x="35" y="0"/>
                    <a:pt x="39" y="0"/>
                    <a:pt x="43" y="2"/>
                  </a:cubicBezTo>
                  <a:cubicBezTo>
                    <a:pt x="47" y="3"/>
                    <a:pt x="50" y="5"/>
                    <a:pt x="52" y="8"/>
                  </a:cubicBezTo>
                  <a:cubicBezTo>
                    <a:pt x="55" y="10"/>
                    <a:pt x="56" y="14"/>
                    <a:pt x="58" y="17"/>
                  </a:cubicBezTo>
                  <a:cubicBezTo>
                    <a:pt x="59" y="21"/>
                    <a:pt x="60" y="25"/>
                    <a:pt x="60" y="29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7" y="39"/>
                  </a:cubicBezTo>
                  <a:close/>
                  <a:moveTo>
                    <a:pt x="48" y="29"/>
                  </a:moveTo>
                  <a:cubicBezTo>
                    <a:pt x="48" y="22"/>
                    <a:pt x="46" y="17"/>
                    <a:pt x="43" y="14"/>
                  </a:cubicBezTo>
                  <a:cubicBezTo>
                    <a:pt x="40" y="11"/>
                    <a:pt x="36" y="10"/>
                    <a:pt x="30" y="10"/>
                  </a:cubicBezTo>
                  <a:cubicBezTo>
                    <a:pt x="24" y="10"/>
                    <a:pt x="20" y="11"/>
                    <a:pt x="17" y="14"/>
                  </a:cubicBezTo>
                  <a:cubicBezTo>
                    <a:pt x="14" y="18"/>
                    <a:pt x="12" y="23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260">
              <a:extLst>
                <a:ext uri="{FF2B5EF4-FFF2-40B4-BE49-F238E27FC236}">
                  <a16:creationId xmlns:a16="http://schemas.microsoft.com/office/drawing/2014/main" id="{2A92A15A-9700-4339-89BB-98CC85765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-2298700"/>
              <a:ext cx="147637" cy="219075"/>
            </a:xfrm>
            <a:custGeom>
              <a:avLst/>
              <a:gdLst>
                <a:gd name="T0" fmla="*/ 49 w 49"/>
                <a:gd name="T1" fmla="*/ 53 h 72"/>
                <a:gd name="T2" fmla="*/ 42 w 49"/>
                <a:gd name="T3" fmla="*/ 67 h 72"/>
                <a:gd name="T4" fmla="*/ 24 w 49"/>
                <a:gd name="T5" fmla="*/ 72 h 72"/>
                <a:gd name="T6" fmla="*/ 20 w 49"/>
                <a:gd name="T7" fmla="*/ 71 h 72"/>
                <a:gd name="T8" fmla="*/ 14 w 49"/>
                <a:gd name="T9" fmla="*/ 71 h 72"/>
                <a:gd name="T10" fmla="*/ 8 w 49"/>
                <a:gd name="T11" fmla="*/ 70 h 72"/>
                <a:gd name="T12" fmla="*/ 3 w 49"/>
                <a:gd name="T13" fmla="*/ 70 h 72"/>
                <a:gd name="T14" fmla="*/ 0 w 49"/>
                <a:gd name="T15" fmla="*/ 67 h 72"/>
                <a:gd name="T16" fmla="*/ 0 w 49"/>
                <a:gd name="T17" fmla="*/ 63 h 72"/>
                <a:gd name="T18" fmla="*/ 1 w 49"/>
                <a:gd name="T19" fmla="*/ 61 h 72"/>
                <a:gd name="T20" fmla="*/ 3 w 49"/>
                <a:gd name="T21" fmla="*/ 61 h 72"/>
                <a:gd name="T22" fmla="*/ 3 w 49"/>
                <a:gd name="T23" fmla="*/ 61 h 72"/>
                <a:gd name="T24" fmla="*/ 8 w 49"/>
                <a:gd name="T25" fmla="*/ 61 h 72"/>
                <a:gd name="T26" fmla="*/ 14 w 49"/>
                <a:gd name="T27" fmla="*/ 62 h 72"/>
                <a:gd name="T28" fmla="*/ 20 w 49"/>
                <a:gd name="T29" fmla="*/ 62 h 72"/>
                <a:gd name="T30" fmla="*/ 24 w 49"/>
                <a:gd name="T31" fmla="*/ 62 h 72"/>
                <a:gd name="T32" fmla="*/ 34 w 49"/>
                <a:gd name="T33" fmla="*/ 60 h 72"/>
                <a:gd name="T34" fmla="*/ 37 w 49"/>
                <a:gd name="T35" fmla="*/ 53 h 72"/>
                <a:gd name="T36" fmla="*/ 35 w 49"/>
                <a:gd name="T37" fmla="*/ 48 h 72"/>
                <a:gd name="T38" fmla="*/ 27 w 49"/>
                <a:gd name="T39" fmla="*/ 42 h 72"/>
                <a:gd name="T40" fmla="*/ 14 w 49"/>
                <a:gd name="T41" fmla="*/ 35 h 72"/>
                <a:gd name="T42" fmla="*/ 4 w 49"/>
                <a:gd name="T43" fmla="*/ 27 h 72"/>
                <a:gd name="T44" fmla="*/ 0 w 49"/>
                <a:gd name="T45" fmla="*/ 17 h 72"/>
                <a:gd name="T46" fmla="*/ 2 w 49"/>
                <a:gd name="T47" fmla="*/ 8 h 72"/>
                <a:gd name="T48" fmla="*/ 7 w 49"/>
                <a:gd name="T49" fmla="*/ 3 h 72"/>
                <a:gd name="T50" fmla="*/ 15 w 49"/>
                <a:gd name="T51" fmla="*/ 0 h 72"/>
                <a:gd name="T52" fmla="*/ 24 w 49"/>
                <a:gd name="T53" fmla="*/ 0 h 72"/>
                <a:gd name="T54" fmla="*/ 35 w 49"/>
                <a:gd name="T55" fmla="*/ 0 h 72"/>
                <a:gd name="T56" fmla="*/ 45 w 49"/>
                <a:gd name="T57" fmla="*/ 1 h 72"/>
                <a:gd name="T58" fmla="*/ 48 w 49"/>
                <a:gd name="T59" fmla="*/ 4 h 72"/>
                <a:gd name="T60" fmla="*/ 48 w 49"/>
                <a:gd name="T61" fmla="*/ 8 h 72"/>
                <a:gd name="T62" fmla="*/ 45 w 49"/>
                <a:gd name="T63" fmla="*/ 10 h 72"/>
                <a:gd name="T64" fmla="*/ 45 w 49"/>
                <a:gd name="T65" fmla="*/ 10 h 72"/>
                <a:gd name="T66" fmla="*/ 36 w 49"/>
                <a:gd name="T67" fmla="*/ 10 h 72"/>
                <a:gd name="T68" fmla="*/ 24 w 49"/>
                <a:gd name="T69" fmla="*/ 9 h 72"/>
                <a:gd name="T70" fmla="*/ 15 w 49"/>
                <a:gd name="T71" fmla="*/ 11 h 72"/>
                <a:gd name="T72" fmla="*/ 12 w 49"/>
                <a:gd name="T73" fmla="*/ 17 h 72"/>
                <a:gd name="T74" fmla="*/ 14 w 49"/>
                <a:gd name="T75" fmla="*/ 22 h 72"/>
                <a:gd name="T76" fmla="*/ 21 w 49"/>
                <a:gd name="T77" fmla="*/ 26 h 72"/>
                <a:gd name="T78" fmla="*/ 34 w 49"/>
                <a:gd name="T79" fmla="*/ 34 h 72"/>
                <a:gd name="T80" fmla="*/ 46 w 49"/>
                <a:gd name="T81" fmla="*/ 43 h 72"/>
                <a:gd name="T82" fmla="*/ 49 w 49"/>
                <a:gd name="T83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72">
                  <a:moveTo>
                    <a:pt x="49" y="53"/>
                  </a:moveTo>
                  <a:cubicBezTo>
                    <a:pt x="49" y="59"/>
                    <a:pt x="47" y="64"/>
                    <a:pt x="42" y="67"/>
                  </a:cubicBezTo>
                  <a:cubicBezTo>
                    <a:pt x="38" y="70"/>
                    <a:pt x="32" y="72"/>
                    <a:pt x="24" y="72"/>
                  </a:cubicBezTo>
                  <a:cubicBezTo>
                    <a:pt x="23" y="72"/>
                    <a:pt x="21" y="71"/>
                    <a:pt x="20" y="71"/>
                  </a:cubicBezTo>
                  <a:cubicBezTo>
                    <a:pt x="18" y="71"/>
                    <a:pt x="16" y="71"/>
                    <a:pt x="14" y="71"/>
                  </a:cubicBezTo>
                  <a:cubicBezTo>
                    <a:pt x="12" y="71"/>
                    <a:pt x="10" y="71"/>
                    <a:pt x="8" y="70"/>
                  </a:cubicBezTo>
                  <a:cubicBezTo>
                    <a:pt x="6" y="70"/>
                    <a:pt x="5" y="70"/>
                    <a:pt x="3" y="70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0" y="62"/>
                    <a:pt x="1" y="61"/>
                  </a:cubicBezTo>
                  <a:cubicBezTo>
                    <a:pt x="1" y="61"/>
                    <a:pt x="2" y="61"/>
                    <a:pt x="3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6" y="61"/>
                    <a:pt x="8" y="61"/>
                  </a:cubicBezTo>
                  <a:cubicBezTo>
                    <a:pt x="10" y="61"/>
                    <a:pt x="12" y="62"/>
                    <a:pt x="14" y="62"/>
                  </a:cubicBezTo>
                  <a:cubicBezTo>
                    <a:pt x="16" y="62"/>
                    <a:pt x="18" y="62"/>
                    <a:pt x="20" y="62"/>
                  </a:cubicBezTo>
                  <a:cubicBezTo>
                    <a:pt x="21" y="62"/>
                    <a:pt x="23" y="62"/>
                    <a:pt x="24" y="62"/>
                  </a:cubicBezTo>
                  <a:cubicBezTo>
                    <a:pt x="28" y="62"/>
                    <a:pt x="32" y="61"/>
                    <a:pt x="34" y="60"/>
                  </a:cubicBezTo>
                  <a:cubicBezTo>
                    <a:pt x="36" y="59"/>
                    <a:pt x="37" y="57"/>
                    <a:pt x="37" y="53"/>
                  </a:cubicBezTo>
                  <a:cubicBezTo>
                    <a:pt x="37" y="51"/>
                    <a:pt x="37" y="49"/>
                    <a:pt x="35" y="48"/>
                  </a:cubicBezTo>
                  <a:cubicBezTo>
                    <a:pt x="34" y="47"/>
                    <a:pt x="31" y="45"/>
                    <a:pt x="27" y="42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0" y="32"/>
                    <a:pt x="6" y="30"/>
                    <a:pt x="4" y="27"/>
                  </a:cubicBezTo>
                  <a:cubicBezTo>
                    <a:pt x="1" y="24"/>
                    <a:pt x="0" y="21"/>
                    <a:pt x="0" y="17"/>
                  </a:cubicBezTo>
                  <a:cubicBezTo>
                    <a:pt x="0" y="13"/>
                    <a:pt x="1" y="11"/>
                    <a:pt x="2" y="8"/>
                  </a:cubicBezTo>
                  <a:cubicBezTo>
                    <a:pt x="3" y="6"/>
                    <a:pt x="5" y="5"/>
                    <a:pt x="7" y="3"/>
                  </a:cubicBezTo>
                  <a:cubicBezTo>
                    <a:pt x="9" y="2"/>
                    <a:pt x="12" y="1"/>
                    <a:pt x="15" y="0"/>
                  </a:cubicBezTo>
                  <a:cubicBezTo>
                    <a:pt x="18" y="0"/>
                    <a:pt x="21" y="0"/>
                    <a:pt x="24" y="0"/>
                  </a:cubicBezTo>
                  <a:cubicBezTo>
                    <a:pt x="28" y="0"/>
                    <a:pt x="32" y="0"/>
                    <a:pt x="35" y="0"/>
                  </a:cubicBezTo>
                  <a:cubicBezTo>
                    <a:pt x="39" y="0"/>
                    <a:pt x="42" y="1"/>
                    <a:pt x="45" y="1"/>
                  </a:cubicBezTo>
                  <a:cubicBezTo>
                    <a:pt x="47" y="2"/>
                    <a:pt x="48" y="2"/>
                    <a:pt x="48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3" y="10"/>
                    <a:pt x="40" y="10"/>
                    <a:pt x="36" y="10"/>
                  </a:cubicBezTo>
                  <a:cubicBezTo>
                    <a:pt x="32" y="9"/>
                    <a:pt x="28" y="9"/>
                    <a:pt x="24" y="9"/>
                  </a:cubicBezTo>
                  <a:cubicBezTo>
                    <a:pt x="21" y="9"/>
                    <a:pt x="18" y="10"/>
                    <a:pt x="15" y="11"/>
                  </a:cubicBezTo>
                  <a:cubicBezTo>
                    <a:pt x="13" y="11"/>
                    <a:pt x="12" y="13"/>
                    <a:pt x="12" y="17"/>
                  </a:cubicBezTo>
                  <a:cubicBezTo>
                    <a:pt x="12" y="19"/>
                    <a:pt x="13" y="20"/>
                    <a:pt x="14" y="22"/>
                  </a:cubicBezTo>
                  <a:cubicBezTo>
                    <a:pt x="16" y="23"/>
                    <a:pt x="18" y="25"/>
                    <a:pt x="21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0" y="37"/>
                    <a:pt x="44" y="40"/>
                    <a:pt x="46" y="43"/>
                  </a:cubicBezTo>
                  <a:cubicBezTo>
                    <a:pt x="48" y="46"/>
                    <a:pt x="49" y="49"/>
                    <a:pt x="49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261">
              <a:extLst>
                <a:ext uri="{FF2B5EF4-FFF2-40B4-BE49-F238E27FC236}">
                  <a16:creationId xmlns:a16="http://schemas.microsoft.com/office/drawing/2014/main" id="{D18E30B6-E97C-4650-A69C-892F7E067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0075" y="-2116138"/>
              <a:ext cx="165100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262">
              <a:extLst>
                <a:ext uri="{FF2B5EF4-FFF2-40B4-BE49-F238E27FC236}">
                  <a16:creationId xmlns:a16="http://schemas.microsoft.com/office/drawing/2014/main" id="{65127AD2-2B4C-4E64-80FB-466B8471F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600" y="-2374900"/>
              <a:ext cx="168275" cy="292100"/>
            </a:xfrm>
            <a:custGeom>
              <a:avLst/>
              <a:gdLst>
                <a:gd name="T0" fmla="*/ 7 w 56"/>
                <a:gd name="T1" fmla="*/ 5 h 96"/>
                <a:gd name="T2" fmla="*/ 30 w 56"/>
                <a:gd name="T3" fmla="*/ 0 h 96"/>
                <a:gd name="T4" fmla="*/ 41 w 56"/>
                <a:gd name="T5" fmla="*/ 0 h 96"/>
                <a:gd name="T6" fmla="*/ 52 w 56"/>
                <a:gd name="T7" fmla="*/ 2 h 96"/>
                <a:gd name="T8" fmla="*/ 54 w 56"/>
                <a:gd name="T9" fmla="*/ 3 h 96"/>
                <a:gd name="T10" fmla="*/ 54 w 56"/>
                <a:gd name="T11" fmla="*/ 5 h 96"/>
                <a:gd name="T12" fmla="*/ 54 w 56"/>
                <a:gd name="T13" fmla="*/ 9 h 96"/>
                <a:gd name="T14" fmla="*/ 52 w 56"/>
                <a:gd name="T15" fmla="*/ 12 h 96"/>
                <a:gd name="T16" fmla="*/ 52 w 56"/>
                <a:gd name="T17" fmla="*/ 12 h 96"/>
                <a:gd name="T18" fmla="*/ 41 w 56"/>
                <a:gd name="T19" fmla="*/ 10 h 96"/>
                <a:gd name="T20" fmla="*/ 30 w 56"/>
                <a:gd name="T21" fmla="*/ 10 h 96"/>
                <a:gd name="T22" fmla="*/ 15 w 56"/>
                <a:gd name="T23" fmla="*/ 13 h 96"/>
                <a:gd name="T24" fmla="*/ 11 w 56"/>
                <a:gd name="T25" fmla="*/ 23 h 96"/>
                <a:gd name="T26" fmla="*/ 11 w 56"/>
                <a:gd name="T27" fmla="*/ 28 h 96"/>
                <a:gd name="T28" fmla="*/ 13 w 56"/>
                <a:gd name="T29" fmla="*/ 32 h 96"/>
                <a:gd name="T30" fmla="*/ 17 w 56"/>
                <a:gd name="T31" fmla="*/ 36 h 96"/>
                <a:gd name="T32" fmla="*/ 24 w 56"/>
                <a:gd name="T33" fmla="*/ 41 h 96"/>
                <a:gd name="T34" fmla="*/ 36 w 56"/>
                <a:gd name="T35" fmla="*/ 49 h 96"/>
                <a:gd name="T36" fmla="*/ 51 w 56"/>
                <a:gd name="T37" fmla="*/ 65 h 96"/>
                <a:gd name="T38" fmla="*/ 56 w 56"/>
                <a:gd name="T39" fmla="*/ 83 h 96"/>
                <a:gd name="T40" fmla="*/ 56 w 56"/>
                <a:gd name="T41" fmla="*/ 93 h 96"/>
                <a:gd name="T42" fmla="*/ 55 w 56"/>
                <a:gd name="T43" fmla="*/ 95 h 96"/>
                <a:gd name="T44" fmla="*/ 53 w 56"/>
                <a:gd name="T45" fmla="*/ 96 h 96"/>
                <a:gd name="T46" fmla="*/ 3 w 56"/>
                <a:gd name="T47" fmla="*/ 96 h 96"/>
                <a:gd name="T48" fmla="*/ 2 w 56"/>
                <a:gd name="T49" fmla="*/ 95 h 96"/>
                <a:gd name="T50" fmla="*/ 1 w 56"/>
                <a:gd name="T51" fmla="*/ 93 h 96"/>
                <a:gd name="T52" fmla="*/ 1 w 56"/>
                <a:gd name="T53" fmla="*/ 88 h 96"/>
                <a:gd name="T54" fmla="*/ 2 w 56"/>
                <a:gd name="T55" fmla="*/ 86 h 96"/>
                <a:gd name="T56" fmla="*/ 3 w 56"/>
                <a:gd name="T57" fmla="*/ 85 h 96"/>
                <a:gd name="T58" fmla="*/ 46 w 56"/>
                <a:gd name="T59" fmla="*/ 85 h 96"/>
                <a:gd name="T60" fmla="*/ 46 w 56"/>
                <a:gd name="T61" fmla="*/ 83 h 96"/>
                <a:gd name="T62" fmla="*/ 45 w 56"/>
                <a:gd name="T63" fmla="*/ 75 h 96"/>
                <a:gd name="T64" fmla="*/ 42 w 56"/>
                <a:gd name="T65" fmla="*/ 69 h 96"/>
                <a:gd name="T66" fmla="*/ 37 w 56"/>
                <a:gd name="T67" fmla="*/ 62 h 96"/>
                <a:gd name="T68" fmla="*/ 28 w 56"/>
                <a:gd name="T69" fmla="*/ 56 h 96"/>
                <a:gd name="T70" fmla="*/ 16 w 56"/>
                <a:gd name="T71" fmla="*/ 47 h 96"/>
                <a:gd name="T72" fmla="*/ 3 w 56"/>
                <a:gd name="T73" fmla="*/ 36 h 96"/>
                <a:gd name="T74" fmla="*/ 0 w 56"/>
                <a:gd name="T75" fmla="*/ 23 h 96"/>
                <a:gd name="T76" fmla="*/ 7 w 56"/>
                <a:gd name="T77" fmla="*/ 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" h="96">
                  <a:moveTo>
                    <a:pt x="7" y="5"/>
                  </a:moveTo>
                  <a:cubicBezTo>
                    <a:pt x="12" y="2"/>
                    <a:pt x="19" y="0"/>
                    <a:pt x="30" y="0"/>
                  </a:cubicBezTo>
                  <a:cubicBezTo>
                    <a:pt x="33" y="0"/>
                    <a:pt x="37" y="0"/>
                    <a:pt x="41" y="0"/>
                  </a:cubicBezTo>
                  <a:cubicBezTo>
                    <a:pt x="45" y="1"/>
                    <a:pt x="49" y="1"/>
                    <a:pt x="52" y="2"/>
                  </a:cubicBezTo>
                  <a:cubicBezTo>
                    <a:pt x="53" y="3"/>
                    <a:pt x="53" y="3"/>
                    <a:pt x="54" y="3"/>
                  </a:cubicBezTo>
                  <a:cubicBezTo>
                    <a:pt x="54" y="3"/>
                    <a:pt x="54" y="4"/>
                    <a:pt x="54" y="5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11"/>
                    <a:pt x="54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1"/>
                    <a:pt x="45" y="11"/>
                    <a:pt x="41" y="10"/>
                  </a:cubicBezTo>
                  <a:cubicBezTo>
                    <a:pt x="37" y="10"/>
                    <a:pt x="33" y="10"/>
                    <a:pt x="30" y="10"/>
                  </a:cubicBezTo>
                  <a:cubicBezTo>
                    <a:pt x="23" y="10"/>
                    <a:pt x="18" y="11"/>
                    <a:pt x="15" y="13"/>
                  </a:cubicBezTo>
                  <a:cubicBezTo>
                    <a:pt x="12" y="15"/>
                    <a:pt x="11" y="18"/>
                    <a:pt x="11" y="23"/>
                  </a:cubicBezTo>
                  <a:cubicBezTo>
                    <a:pt x="11" y="25"/>
                    <a:pt x="11" y="26"/>
                    <a:pt x="11" y="28"/>
                  </a:cubicBezTo>
                  <a:cubicBezTo>
                    <a:pt x="12" y="29"/>
                    <a:pt x="12" y="31"/>
                    <a:pt x="13" y="32"/>
                  </a:cubicBezTo>
                  <a:cubicBezTo>
                    <a:pt x="14" y="33"/>
                    <a:pt x="16" y="35"/>
                    <a:pt x="17" y="36"/>
                  </a:cubicBezTo>
                  <a:cubicBezTo>
                    <a:pt x="19" y="37"/>
                    <a:pt x="21" y="39"/>
                    <a:pt x="24" y="41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43" y="54"/>
                    <a:pt x="48" y="59"/>
                    <a:pt x="51" y="65"/>
                  </a:cubicBezTo>
                  <a:cubicBezTo>
                    <a:pt x="54" y="70"/>
                    <a:pt x="56" y="76"/>
                    <a:pt x="56" y="8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4"/>
                    <a:pt x="56" y="94"/>
                    <a:pt x="55" y="95"/>
                  </a:cubicBezTo>
                  <a:cubicBezTo>
                    <a:pt x="55" y="95"/>
                    <a:pt x="54" y="96"/>
                    <a:pt x="5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2" y="95"/>
                    <a:pt x="2" y="95"/>
                  </a:cubicBezTo>
                  <a:cubicBezTo>
                    <a:pt x="1" y="94"/>
                    <a:pt x="1" y="94"/>
                    <a:pt x="1" y="93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7"/>
                    <a:pt x="1" y="86"/>
                    <a:pt x="2" y="86"/>
                  </a:cubicBezTo>
                  <a:cubicBezTo>
                    <a:pt x="2" y="86"/>
                    <a:pt x="3" y="85"/>
                    <a:pt x="3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0"/>
                    <a:pt x="46" y="77"/>
                    <a:pt x="45" y="75"/>
                  </a:cubicBezTo>
                  <a:cubicBezTo>
                    <a:pt x="44" y="73"/>
                    <a:pt x="44" y="71"/>
                    <a:pt x="42" y="69"/>
                  </a:cubicBezTo>
                  <a:cubicBezTo>
                    <a:pt x="41" y="66"/>
                    <a:pt x="39" y="64"/>
                    <a:pt x="37" y="62"/>
                  </a:cubicBezTo>
                  <a:cubicBezTo>
                    <a:pt x="35" y="60"/>
                    <a:pt x="32" y="58"/>
                    <a:pt x="28" y="56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0" y="43"/>
                    <a:pt x="6" y="39"/>
                    <a:pt x="3" y="36"/>
                  </a:cubicBezTo>
                  <a:cubicBezTo>
                    <a:pt x="1" y="32"/>
                    <a:pt x="0" y="28"/>
                    <a:pt x="0" y="23"/>
                  </a:cubicBezTo>
                  <a:cubicBezTo>
                    <a:pt x="0" y="15"/>
                    <a:pt x="2" y="9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91A8989E-7E59-4879-A6EC-104E2C948685}"/>
              </a:ext>
            </a:extLst>
          </p:cNvPr>
          <p:cNvSpPr/>
          <p:nvPr/>
        </p:nvSpPr>
        <p:spPr>
          <a:xfrm>
            <a:off x="9431655" y="5690617"/>
            <a:ext cx="1417320" cy="20599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D76C3E1B-BAAB-46DE-A6DD-2FADFE897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9195" y="3512311"/>
            <a:ext cx="1018166" cy="228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1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56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2C069A8-F28A-4735-B9BC-BBC860BABA40}"/>
              </a:ext>
            </a:extLst>
          </p:cNvPr>
          <p:cNvGrpSpPr/>
          <p:nvPr/>
        </p:nvGrpSpPr>
        <p:grpSpPr>
          <a:xfrm rot="10800000">
            <a:off x="-274321" y="4910554"/>
            <a:ext cx="5105401" cy="2491839"/>
            <a:chOff x="5470199" y="-196657"/>
            <a:chExt cx="6968218" cy="3401039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DC624D6A-5BCD-4219-BF27-50ED2EAF33C9}"/>
                </a:ext>
              </a:extLst>
            </p:cNvPr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E200D5E-B576-409E-AD99-3BB8DDD143EE}"/>
                </a:ext>
              </a:extLst>
            </p:cNvPr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CEF8FB-6C36-4054-A807-F2E057E8B359}"/>
              </a:ext>
            </a:extLst>
          </p:cNvPr>
          <p:cNvSpPr/>
          <p:nvPr/>
        </p:nvSpPr>
        <p:spPr>
          <a:xfrm>
            <a:off x="525083" y="4106354"/>
            <a:ext cx="11141837" cy="2103831"/>
          </a:xfrm>
          <a:prstGeom prst="roundRect">
            <a:avLst>
              <a:gd name="adj" fmla="val 9450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Calibri" panose="020F0502020204030204"/>
              <a:sym typeface="Arial"/>
            </a:endParaRPr>
          </a:p>
        </p:txBody>
      </p:sp>
      <p:sp>
        <p:nvSpPr>
          <p:cNvPr id="10" name="Google Shape;309;p51">
            <a:extLst>
              <a:ext uri="{FF2B5EF4-FFF2-40B4-BE49-F238E27FC236}">
                <a16:creationId xmlns:a16="http://schemas.microsoft.com/office/drawing/2014/main" id="{8DA070E9-9C60-4043-BE14-C90C1BAF0053}"/>
              </a:ext>
            </a:extLst>
          </p:cNvPr>
          <p:cNvSpPr txBox="1"/>
          <p:nvPr/>
        </p:nvSpPr>
        <p:spPr>
          <a:xfrm>
            <a:off x="525083" y="1558443"/>
            <a:ext cx="5759591" cy="1785074"/>
          </a:xfrm>
          <a:prstGeom prst="rect">
            <a:avLst/>
          </a:prstGeom>
          <a:noFill/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377">
              <a:spcAft>
                <a:spcPts val="600"/>
              </a:spcAft>
            </a:pPr>
            <a:r>
              <a:rPr lang="en-US" sz="5400" b="1" dirty="0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cs typeface="Calibri"/>
                <a:sym typeface="Calibri"/>
              </a:rPr>
              <a:t>LET US DESIGN</a:t>
            </a:r>
          </a:p>
          <a:p>
            <a:pPr defTabSz="914377">
              <a:spcAft>
                <a:spcPts val="600"/>
              </a:spcAft>
            </a:pPr>
            <a:r>
              <a:rPr lang="en-US" sz="4000" b="1" dirty="0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cs typeface="Calibri"/>
                <a:sym typeface="Calibri"/>
              </a:rPr>
              <a:t>YOUR PRESENTATION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2EA524C-D3AE-457C-82F5-CEB9EA99564D}"/>
              </a:ext>
            </a:extLst>
          </p:cNvPr>
          <p:cNvGrpSpPr/>
          <p:nvPr/>
        </p:nvGrpSpPr>
        <p:grpSpPr>
          <a:xfrm>
            <a:off x="673017" y="4562172"/>
            <a:ext cx="10857529" cy="1262923"/>
            <a:chOff x="673015" y="4585687"/>
            <a:chExt cx="10857529" cy="1262922"/>
          </a:xfrm>
        </p:grpSpPr>
        <p:pic>
          <p:nvPicPr>
            <p:cNvPr id="14" name="Google Shape;1137;p66">
              <a:extLst>
                <a:ext uri="{FF2B5EF4-FFF2-40B4-BE49-F238E27FC236}">
                  <a16:creationId xmlns:a16="http://schemas.microsoft.com/office/drawing/2014/main" id="{37185501-7294-43DF-8A87-5ACF82A8096F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r="15525"/>
            <a:stretch/>
          </p:blipFill>
          <p:spPr>
            <a:xfrm>
              <a:off x="5822166" y="5492948"/>
              <a:ext cx="3821720" cy="3505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138;p66">
              <a:extLst>
                <a:ext uri="{FF2B5EF4-FFF2-40B4-BE49-F238E27FC236}">
                  <a16:creationId xmlns:a16="http://schemas.microsoft.com/office/drawing/2014/main" id="{ACD00BF6-A2A2-48B2-9BB7-72AFB9050F4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3643872" y="4585687"/>
              <a:ext cx="849828" cy="648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1139;p66">
              <a:extLst>
                <a:ext uri="{FF2B5EF4-FFF2-40B4-BE49-F238E27FC236}">
                  <a16:creationId xmlns:a16="http://schemas.microsoft.com/office/drawing/2014/main" id="{9DBEFF70-52AB-493E-BE81-F279268DAF3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2117654" y="4661668"/>
              <a:ext cx="1389845" cy="4962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1140;p66">
              <a:extLst>
                <a:ext uri="{FF2B5EF4-FFF2-40B4-BE49-F238E27FC236}">
                  <a16:creationId xmlns:a16="http://schemas.microsoft.com/office/drawing/2014/main" id="{95F6E389-9A3E-4E11-8063-BCA6D62FFD5E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t="40260" b="30179"/>
            <a:stretch/>
          </p:blipFill>
          <p:spPr>
            <a:xfrm>
              <a:off x="673015" y="4773632"/>
              <a:ext cx="1308267" cy="2722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142;p66">
              <a:extLst>
                <a:ext uri="{FF2B5EF4-FFF2-40B4-BE49-F238E27FC236}">
                  <a16:creationId xmlns:a16="http://schemas.microsoft.com/office/drawing/2014/main" id="{A5720699-8221-4902-9085-784F04D36BCD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738687" y="5566871"/>
              <a:ext cx="937755" cy="2026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143;p66">
              <a:extLst>
                <a:ext uri="{FF2B5EF4-FFF2-40B4-BE49-F238E27FC236}">
                  <a16:creationId xmlns:a16="http://schemas.microsoft.com/office/drawing/2014/main" id="{265D0D50-0DA7-4083-A211-3A6E9ED3E7F3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4060680" y="5561229"/>
              <a:ext cx="1469075" cy="2139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44;p66">
              <a:extLst>
                <a:ext uri="{FF2B5EF4-FFF2-40B4-BE49-F238E27FC236}">
                  <a16:creationId xmlns:a16="http://schemas.microsoft.com/office/drawing/2014/main" id="{31035FDC-33DA-4942-8306-4713D09444B2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l="7619" t="18659" r="11501" b="19555"/>
            <a:stretch/>
          </p:blipFill>
          <p:spPr>
            <a:xfrm>
              <a:off x="829053" y="5490372"/>
              <a:ext cx="617223" cy="3556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45;p66">
              <a:extLst>
                <a:ext uri="{FF2B5EF4-FFF2-40B4-BE49-F238E27FC236}">
                  <a16:creationId xmlns:a16="http://schemas.microsoft.com/office/drawing/2014/main" id="{FCB334DE-DDF8-4DA0-B255-99375F047B87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968854" y="5578555"/>
              <a:ext cx="799415" cy="1792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7;p66">
              <a:extLst>
                <a:ext uri="{FF2B5EF4-FFF2-40B4-BE49-F238E27FC236}">
                  <a16:creationId xmlns:a16="http://schemas.microsoft.com/office/drawing/2014/main" id="{0BA0370F-EC44-40A7-9EA2-3A1E7C98731E}"/>
                </a:ext>
              </a:extLst>
            </p:cNvPr>
            <p:cNvPicPr preferRelativeResize="0"/>
            <p:nvPr/>
          </p:nvPicPr>
          <p:blipFill rotWithShape="1">
            <a:blip r:embed="rId14">
              <a:alphaModFix/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30155"/>
            <a:stretch/>
          </p:blipFill>
          <p:spPr>
            <a:xfrm>
              <a:off x="8352834" y="4733522"/>
              <a:ext cx="3177710" cy="3525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1148;p66" descr="Molson Coors Brewing Company - AnnualReports.com">
              <a:extLst>
                <a:ext uri="{FF2B5EF4-FFF2-40B4-BE49-F238E27FC236}">
                  <a16:creationId xmlns:a16="http://schemas.microsoft.com/office/drawing/2014/main" id="{DBA45311-EA17-4303-9B00-E1A5216D984E}"/>
                </a:ext>
              </a:extLst>
            </p:cNvPr>
            <p:cNvPicPr preferRelativeResize="0"/>
            <p:nvPr/>
          </p:nvPicPr>
          <p:blipFill rotWithShape="1">
            <a:blip r:embed="rId16">
              <a:clrChange>
                <a:clrFrom>
                  <a:srgbClr val="CBCBCB"/>
                </a:clrFrom>
                <a:clrTo>
                  <a:srgbClr val="CBCBCB">
                    <a:alpha val="0"/>
                  </a:srgbClr>
                </a:clrTo>
              </a:clrChange>
              <a:alphaModFix amt="60000"/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21914" t="26675" r="21728" b="31150"/>
            <a:stretch/>
          </p:blipFill>
          <p:spPr>
            <a:xfrm>
              <a:off x="9936297" y="5487798"/>
              <a:ext cx="1438209" cy="360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1150;p66">
              <a:extLst>
                <a:ext uri="{FF2B5EF4-FFF2-40B4-BE49-F238E27FC236}">
                  <a16:creationId xmlns:a16="http://schemas.microsoft.com/office/drawing/2014/main" id="{8AD606C1-307F-45A8-85A3-057D326C58BD}"/>
                </a:ext>
              </a:extLst>
            </p:cNvPr>
            <p:cNvPicPr preferRelativeResize="0"/>
            <p:nvPr/>
          </p:nvPicPr>
          <p:blipFill rotWithShape="1">
            <a:blip r:embed="rId18">
              <a:alphaModFix/>
            </a:blip>
            <a:srcRect l="16667" t="28593" r="16618" b="28060"/>
            <a:stretch/>
          </p:blipFill>
          <p:spPr>
            <a:xfrm>
              <a:off x="4630072" y="4770779"/>
              <a:ext cx="904889" cy="2779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1151;p66">
              <a:extLst>
                <a:ext uri="{FF2B5EF4-FFF2-40B4-BE49-F238E27FC236}">
                  <a16:creationId xmlns:a16="http://schemas.microsoft.com/office/drawing/2014/main" id="{721D3BF6-6121-4486-8448-F818F4C5A64C}"/>
                </a:ext>
              </a:extLst>
            </p:cNvPr>
            <p:cNvPicPr preferRelativeResize="0"/>
            <p:nvPr/>
          </p:nvPicPr>
          <p:blipFill rotWithShape="1">
            <a:blip r:embed="rId19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5671334" y="4838905"/>
              <a:ext cx="476967" cy="141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1152;p66">
              <a:extLst>
                <a:ext uri="{FF2B5EF4-FFF2-40B4-BE49-F238E27FC236}">
                  <a16:creationId xmlns:a16="http://schemas.microsoft.com/office/drawing/2014/main" id="{9078F62B-BC9E-45CC-9A99-CBB403BDBDFA}"/>
                </a:ext>
              </a:extLst>
            </p:cNvPr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284673" y="4766971"/>
              <a:ext cx="1084077" cy="285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153;p66">
              <a:extLst>
                <a:ext uri="{FF2B5EF4-FFF2-40B4-BE49-F238E27FC236}">
                  <a16:creationId xmlns:a16="http://schemas.microsoft.com/office/drawing/2014/main" id="{2ACCE947-A910-49ED-A2FD-BC4A73F112A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85911" r="673"/>
            <a:stretch/>
          </p:blipFill>
          <p:spPr>
            <a:xfrm>
              <a:off x="7505123" y="4704363"/>
              <a:ext cx="711338" cy="41081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6BCB5CC5-66E0-4B65-AB45-8F0A22BDB0CB}"/>
              </a:ext>
            </a:extLst>
          </p:cNvPr>
          <p:cNvGrpSpPr/>
          <p:nvPr/>
        </p:nvGrpSpPr>
        <p:grpSpPr>
          <a:xfrm>
            <a:off x="5489872" y="-186148"/>
            <a:ext cx="6968219" cy="3401039"/>
            <a:chOff x="5470199" y="-196657"/>
            <a:chExt cx="6968218" cy="3401039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933063F-DD6F-423C-88CE-FF22D4E8F541}"/>
                </a:ext>
              </a:extLst>
            </p:cNvPr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B6F5B11-B6B7-4C77-A367-CA85E2C8280D}"/>
                </a:ext>
              </a:extLst>
            </p:cNvPr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</p:grp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823091FF-6A02-4777-8DC0-4AB1A215C3D6}"/>
              </a:ext>
            </a:extLst>
          </p:cNvPr>
          <p:cNvSpPr/>
          <p:nvPr/>
        </p:nvSpPr>
        <p:spPr>
          <a:xfrm>
            <a:off x="787991" y="3803124"/>
            <a:ext cx="2513159" cy="577851"/>
          </a:xfrm>
          <a:prstGeom prst="roundRect">
            <a:avLst>
              <a:gd name="adj" fmla="val 50000"/>
            </a:avLst>
          </a:prstGeom>
          <a:solidFill>
            <a:srgbClr val="3EBF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US" sz="2000" b="1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sym typeface="Arial"/>
              </a:rPr>
              <a:t>Trusted by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B270443-1C49-4F37-80CE-CBCF23D50B80}"/>
              </a:ext>
            </a:extLst>
          </p:cNvPr>
          <p:cNvGrpSpPr/>
          <p:nvPr/>
        </p:nvGrpSpPr>
        <p:grpSpPr>
          <a:xfrm>
            <a:off x="6096000" y="1302727"/>
            <a:ext cx="5393960" cy="3204383"/>
            <a:chOff x="2428787" y="1177586"/>
            <a:chExt cx="4824015" cy="2865795"/>
          </a:xfrm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grpSpPr>
        <p:pic>
          <p:nvPicPr>
            <p:cNvPr id="142" name="Google Shape;310;p51">
              <a:extLst>
                <a:ext uri="{FF2B5EF4-FFF2-40B4-BE49-F238E27FC236}">
                  <a16:creationId xmlns:a16="http://schemas.microsoft.com/office/drawing/2014/main" id="{E2FA0FC7-EE5E-45BF-925C-861D12898F0E}"/>
                </a:ext>
              </a:extLst>
            </p:cNvPr>
            <p:cNvPicPr preferRelativeResize="0"/>
            <p:nvPr/>
          </p:nvPicPr>
          <p:blipFill rotWithShape="1">
            <a:blip r:embed="rId21">
              <a:alphaModFix/>
            </a:blip>
            <a:srcRect l="3661" t="805" r="1876" b="3207"/>
            <a:stretch/>
          </p:blipFill>
          <p:spPr>
            <a:xfrm>
              <a:off x="2970870" y="1331737"/>
              <a:ext cx="3744255" cy="22618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Picture 142" descr="A picture containing text, monitor, electronics, computer&#10;&#10;Description automatically generated">
              <a:hlinkClick r:id="rId22"/>
              <a:extLst>
                <a:ext uri="{FF2B5EF4-FFF2-40B4-BE49-F238E27FC236}">
                  <a16:creationId xmlns:a16="http://schemas.microsoft.com/office/drawing/2014/main" id="{4AF2C8B3-8FFC-4DC9-8A30-EDAB9AC71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8787" y="1177586"/>
              <a:ext cx="4824015" cy="28657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789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74"/>
          <p:cNvGrpSpPr/>
          <p:nvPr/>
        </p:nvGrpSpPr>
        <p:grpSpPr>
          <a:xfrm>
            <a:off x="-1" y="2977664"/>
            <a:ext cx="12204975" cy="3880337"/>
            <a:chOff x="-1" y="2084968"/>
            <a:chExt cx="12204974" cy="5803179"/>
          </a:xfrm>
        </p:grpSpPr>
        <p:sp>
          <p:nvSpPr>
            <p:cNvPr id="461" name="Google Shape;461;p74"/>
            <p:cNvSpPr/>
            <p:nvPr/>
          </p:nvSpPr>
          <p:spPr>
            <a:xfrm>
              <a:off x="-1" y="2084968"/>
              <a:ext cx="12204973" cy="5803179"/>
            </a:xfrm>
            <a:custGeom>
              <a:avLst/>
              <a:gdLst/>
              <a:ahLst/>
              <a:cxnLst/>
              <a:rect l="l" t="t" r="r" b="b"/>
              <a:pathLst>
                <a:path w="9144000" h="4347758" extrusionOk="0">
                  <a:moveTo>
                    <a:pt x="0" y="0"/>
                  </a:moveTo>
                  <a:lnTo>
                    <a:pt x="28121" y="25"/>
                  </a:lnTo>
                  <a:cubicBezTo>
                    <a:pt x="642428" y="33446"/>
                    <a:pt x="1633314" y="868356"/>
                    <a:pt x="2606382" y="937809"/>
                  </a:cubicBezTo>
                  <a:cubicBezTo>
                    <a:pt x="3851910" y="1026709"/>
                    <a:pt x="5726688" y="610784"/>
                    <a:pt x="7082496" y="728259"/>
                  </a:cubicBezTo>
                  <a:cubicBezTo>
                    <a:pt x="7590924" y="772312"/>
                    <a:pt x="8185560" y="812347"/>
                    <a:pt x="8747868" y="882519"/>
                  </a:cubicBezTo>
                  <a:lnTo>
                    <a:pt x="9144000" y="941514"/>
                  </a:lnTo>
                  <a:lnTo>
                    <a:pt x="9144000" y="4347758"/>
                  </a:lnTo>
                  <a:lnTo>
                    <a:pt x="0" y="4347758"/>
                  </a:lnTo>
                  <a:close/>
                </a:path>
              </a:pathLst>
            </a:custGeom>
            <a:solidFill>
              <a:srgbClr val="2856AE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74"/>
            <p:cNvSpPr/>
            <p:nvPr/>
          </p:nvSpPr>
          <p:spPr>
            <a:xfrm>
              <a:off x="0" y="2084968"/>
              <a:ext cx="12204973" cy="2957118"/>
            </a:xfrm>
            <a:custGeom>
              <a:avLst/>
              <a:gdLst/>
              <a:ahLst/>
              <a:cxnLst/>
              <a:rect l="l" t="t" r="r" b="b"/>
              <a:pathLst>
                <a:path w="9144000" h="2215481" extrusionOk="0">
                  <a:moveTo>
                    <a:pt x="0" y="0"/>
                  </a:moveTo>
                  <a:lnTo>
                    <a:pt x="28121" y="25"/>
                  </a:lnTo>
                  <a:cubicBezTo>
                    <a:pt x="642428" y="33446"/>
                    <a:pt x="1633314" y="868356"/>
                    <a:pt x="2606382" y="937809"/>
                  </a:cubicBezTo>
                  <a:cubicBezTo>
                    <a:pt x="3851910" y="1026709"/>
                    <a:pt x="5726688" y="610784"/>
                    <a:pt x="7082496" y="728259"/>
                  </a:cubicBezTo>
                  <a:cubicBezTo>
                    <a:pt x="7590924" y="772312"/>
                    <a:pt x="8185560" y="812347"/>
                    <a:pt x="8747868" y="882519"/>
                  </a:cubicBezTo>
                  <a:lnTo>
                    <a:pt x="9144000" y="941514"/>
                  </a:lnTo>
                  <a:lnTo>
                    <a:pt x="9144000" y="2215481"/>
                  </a:lnTo>
                  <a:lnTo>
                    <a:pt x="8572500" y="2018897"/>
                  </a:lnTo>
                  <a:cubicBezTo>
                    <a:pt x="8347869" y="1940316"/>
                    <a:pt x="6893719" y="1492641"/>
                    <a:pt x="5957888" y="1504547"/>
                  </a:cubicBezTo>
                  <a:cubicBezTo>
                    <a:pt x="5022057" y="1516453"/>
                    <a:pt x="3774282" y="2123671"/>
                    <a:pt x="2957513" y="2090334"/>
                  </a:cubicBezTo>
                  <a:cubicBezTo>
                    <a:pt x="2140744" y="2056997"/>
                    <a:pt x="1557338" y="1397391"/>
                    <a:pt x="1057275" y="1304522"/>
                  </a:cubicBezTo>
                  <a:cubicBezTo>
                    <a:pt x="619720" y="1223262"/>
                    <a:pt x="251445" y="1433704"/>
                    <a:pt x="38593" y="1509919"/>
                  </a:cubicBezTo>
                  <a:lnTo>
                    <a:pt x="0" y="1520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3" name="Google Shape;463;p74"/>
          <p:cNvSpPr/>
          <p:nvPr/>
        </p:nvSpPr>
        <p:spPr>
          <a:xfrm>
            <a:off x="4747024" y="1377275"/>
            <a:ext cx="271328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Want these slides 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in your own branding?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74"/>
          <p:cNvSpPr/>
          <p:nvPr/>
        </p:nvSpPr>
        <p:spPr>
          <a:xfrm>
            <a:off x="718720" y="1746607"/>
            <a:ext cx="27132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Short on time?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5" name="Google Shape;465;p74"/>
          <p:cNvSpPr/>
          <p:nvPr/>
        </p:nvSpPr>
        <p:spPr>
          <a:xfrm>
            <a:off x="8775327" y="1377275"/>
            <a:ext cx="271328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Looking for a high-impact custom design?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66" name="Google Shape;466;p74"/>
          <p:cNvGrpSpPr/>
          <p:nvPr/>
        </p:nvGrpSpPr>
        <p:grpSpPr>
          <a:xfrm>
            <a:off x="1737276" y="5735924"/>
            <a:ext cx="676176" cy="161525"/>
            <a:chOff x="189396" y="4475774"/>
            <a:chExt cx="506593" cy="121015"/>
          </a:xfrm>
        </p:grpSpPr>
        <p:sp>
          <p:nvSpPr>
            <p:cNvPr id="467" name="Google Shape;467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0" name="Google Shape;470;p74"/>
          <p:cNvGrpSpPr/>
          <p:nvPr/>
        </p:nvGrpSpPr>
        <p:grpSpPr>
          <a:xfrm>
            <a:off x="5765580" y="5735924"/>
            <a:ext cx="676176" cy="161525"/>
            <a:chOff x="189396" y="4475774"/>
            <a:chExt cx="506593" cy="121015"/>
          </a:xfrm>
        </p:grpSpPr>
        <p:sp>
          <p:nvSpPr>
            <p:cNvPr id="471" name="Google Shape;471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4" name="Google Shape;474;p74"/>
          <p:cNvGrpSpPr/>
          <p:nvPr/>
        </p:nvGrpSpPr>
        <p:grpSpPr>
          <a:xfrm>
            <a:off x="9793883" y="5735924"/>
            <a:ext cx="676176" cy="161525"/>
            <a:chOff x="189396" y="4475774"/>
            <a:chExt cx="506593" cy="121015"/>
          </a:xfrm>
        </p:grpSpPr>
        <p:sp>
          <p:nvSpPr>
            <p:cNvPr id="475" name="Google Shape;475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78" name="Google Shape;478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28950" y="2906640"/>
            <a:ext cx="3206044" cy="1851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3003" y="3380775"/>
            <a:ext cx="2201333" cy="1377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6610" y="2805040"/>
            <a:ext cx="1817511" cy="195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1960"/>
          </a:schemeClr>
        </a:solidFill>
        <a:effectLst/>
      </p:bgPr>
    </p:bg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75"/>
          <p:cNvSpPr/>
          <p:nvPr/>
        </p:nvSpPr>
        <p:spPr>
          <a:xfrm>
            <a:off x="0" y="2977664"/>
            <a:ext cx="12204973" cy="3880337"/>
          </a:xfrm>
          <a:custGeom>
            <a:avLst/>
            <a:gdLst/>
            <a:ahLst/>
            <a:cxnLst/>
            <a:rect l="l" t="t" r="r" b="b"/>
            <a:pathLst>
              <a:path w="12204973" h="3880337" extrusionOk="0">
                <a:moveTo>
                  <a:pt x="0" y="0"/>
                </a:moveTo>
                <a:lnTo>
                  <a:pt x="37535" y="32"/>
                </a:lnTo>
                <a:cubicBezTo>
                  <a:pt x="857482" y="42746"/>
                  <a:pt x="2180070" y="1109820"/>
                  <a:pt x="3478874" y="1198586"/>
                </a:cubicBezTo>
                <a:cubicBezTo>
                  <a:pt x="5141346" y="1312206"/>
                  <a:pt x="7643709" y="780625"/>
                  <a:pt x="9453376" y="930766"/>
                </a:cubicBezTo>
                <a:cubicBezTo>
                  <a:pt x="10132002" y="987069"/>
                  <a:pt x="10925693" y="1038236"/>
                  <a:pt x="11676235" y="1127921"/>
                </a:cubicBezTo>
                <a:lnTo>
                  <a:pt x="12204973" y="1203321"/>
                </a:lnTo>
                <a:lnTo>
                  <a:pt x="12204973" y="3880337"/>
                </a:lnTo>
                <a:lnTo>
                  <a:pt x="0" y="3880337"/>
                </a:lnTo>
                <a:close/>
              </a:path>
            </a:pathLst>
          </a:custGeom>
          <a:solidFill>
            <a:srgbClr val="2856A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75"/>
          <p:cNvSpPr/>
          <p:nvPr/>
        </p:nvSpPr>
        <p:spPr>
          <a:xfrm>
            <a:off x="4848755" y="1608816"/>
            <a:ext cx="6863424" cy="4011561"/>
          </a:xfrm>
          <a:prstGeom prst="roundRect">
            <a:avLst>
              <a:gd name="adj" fmla="val 5405"/>
            </a:avLst>
          </a:prstGeom>
          <a:solidFill>
            <a:schemeClr val="lt1">
              <a:alpha val="11764"/>
            </a:schemeClr>
          </a:solidFill>
          <a:ln w="9525" cap="flat" cmpd="sng">
            <a:solidFill>
              <a:srgbClr val="9FC3E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7" name="Google Shape;487;p75" descr="Graphical user interfa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2" b="256"/>
          <a:stretch/>
        </p:blipFill>
        <p:spPr>
          <a:xfrm>
            <a:off x="5033425" y="1792437"/>
            <a:ext cx="6494657" cy="3644321"/>
          </a:xfrm>
          <a:custGeom>
            <a:avLst/>
            <a:gdLst/>
            <a:ahLst/>
            <a:cxnLst/>
            <a:rect l="l" t="t" r="r" b="b"/>
            <a:pathLst>
              <a:path w="6494658" h="3644321" extrusionOk="0">
                <a:moveTo>
                  <a:pt x="127304" y="0"/>
                </a:moveTo>
                <a:lnTo>
                  <a:pt x="6368124" y="0"/>
                </a:lnTo>
                <a:lnTo>
                  <a:pt x="6384121" y="4966"/>
                </a:lnTo>
                <a:cubicBezTo>
                  <a:pt x="6427728" y="23410"/>
                  <a:pt x="6462662" y="58344"/>
                  <a:pt x="6481106" y="101951"/>
                </a:cubicBezTo>
                <a:lnTo>
                  <a:pt x="6494658" y="169075"/>
                </a:lnTo>
                <a:lnTo>
                  <a:pt x="6494658" y="3465890"/>
                </a:lnTo>
                <a:lnTo>
                  <a:pt x="6481106" y="3533014"/>
                </a:lnTo>
                <a:cubicBezTo>
                  <a:pt x="6453440" y="3598425"/>
                  <a:pt x="6388671" y="3644321"/>
                  <a:pt x="6313183" y="3644321"/>
                </a:cubicBezTo>
                <a:lnTo>
                  <a:pt x="182245" y="3644321"/>
                </a:lnTo>
                <a:cubicBezTo>
                  <a:pt x="81594" y="3644321"/>
                  <a:pt x="0" y="3562727"/>
                  <a:pt x="0" y="3462076"/>
                </a:cubicBezTo>
                <a:lnTo>
                  <a:pt x="0" y="172889"/>
                </a:lnTo>
                <a:cubicBezTo>
                  <a:pt x="0" y="97401"/>
                  <a:pt x="45897" y="32632"/>
                  <a:pt x="111307" y="4966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488" name="Google Shape;488;p75" descr="Timelin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084" y="3492025"/>
            <a:ext cx="3457305" cy="1944732"/>
          </a:xfrm>
          <a:custGeom>
            <a:avLst/>
            <a:gdLst/>
            <a:ahLst/>
            <a:cxnLst/>
            <a:rect l="l" t="t" r="r" b="b"/>
            <a:pathLst>
              <a:path w="3457305" h="1944732" extrusionOk="0">
                <a:moveTo>
                  <a:pt x="125999" y="0"/>
                </a:moveTo>
                <a:lnTo>
                  <a:pt x="3331306" y="0"/>
                </a:lnTo>
                <a:cubicBezTo>
                  <a:pt x="3400893" y="0"/>
                  <a:pt x="3457305" y="56412"/>
                  <a:pt x="3457305" y="125999"/>
                </a:cubicBezTo>
                <a:lnTo>
                  <a:pt x="3457305" y="1818735"/>
                </a:lnTo>
                <a:cubicBezTo>
                  <a:pt x="3457305" y="1870926"/>
                  <a:pt x="3425573" y="1915705"/>
                  <a:pt x="3380350" y="1934833"/>
                </a:cubicBezTo>
                <a:lnTo>
                  <a:pt x="3331316" y="1944732"/>
                </a:lnTo>
                <a:lnTo>
                  <a:pt x="125989" y="1944732"/>
                </a:lnTo>
                <a:lnTo>
                  <a:pt x="76955" y="1934833"/>
                </a:lnTo>
                <a:cubicBezTo>
                  <a:pt x="31732" y="1915705"/>
                  <a:pt x="0" y="1870926"/>
                  <a:pt x="0" y="1818735"/>
                </a:cubicBezTo>
                <a:lnTo>
                  <a:pt x="0" y="125999"/>
                </a:lnTo>
                <a:cubicBezTo>
                  <a:pt x="0" y="56412"/>
                  <a:pt x="56412" y="0"/>
                  <a:pt x="12599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89" name="Google Shape;489;p75"/>
          <p:cNvSpPr txBox="1"/>
          <p:nvPr/>
        </p:nvSpPr>
        <p:spPr>
          <a:xfrm>
            <a:off x="1311980" y="518160"/>
            <a:ext cx="9568041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We Take Your Slides To New Heights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490" name="Google Shape;490;p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372863">
            <a:off x="3127247" y="2366527"/>
            <a:ext cx="1156091" cy="11424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1" name="Google Shape;491;p75"/>
          <p:cNvGrpSpPr/>
          <p:nvPr/>
        </p:nvGrpSpPr>
        <p:grpSpPr>
          <a:xfrm>
            <a:off x="2214490" y="5996886"/>
            <a:ext cx="8372575" cy="471975"/>
            <a:chOff x="3443241" y="6139740"/>
            <a:chExt cx="8372575" cy="471975"/>
          </a:xfrm>
        </p:grpSpPr>
        <p:sp>
          <p:nvSpPr>
            <p:cNvPr id="492" name="Google Shape;492;p75">
              <a:hlinkClick r:id="rId6"/>
            </p:cNvPr>
            <p:cNvSpPr/>
            <p:nvPr/>
          </p:nvSpPr>
          <p:spPr>
            <a:xfrm>
              <a:off x="4402041" y="6151151"/>
              <a:ext cx="40779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0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24slides.com/MORE-EXAMPLES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3" name="Google Shape;493;p75"/>
            <p:cNvSpPr txBox="1"/>
            <p:nvPr/>
          </p:nvSpPr>
          <p:spPr>
            <a:xfrm>
              <a:off x="8299516" y="6139740"/>
              <a:ext cx="35163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   AND SEE FOR YOURSELF!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4" name="Google Shape;494;p75"/>
            <p:cNvSpPr txBox="1"/>
            <p:nvPr/>
          </p:nvSpPr>
          <p:spPr>
            <a:xfrm>
              <a:off x="3443241" y="6139740"/>
              <a:ext cx="9588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GO TO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12" name="Google Shape;492;p75">
              <a:hlinkClick r:id="rId6"/>
              <a:extLst>
                <a:ext uri="{FF2B5EF4-FFF2-40B4-BE49-F238E27FC236}">
                  <a16:creationId xmlns:a16="http://schemas.microsoft.com/office/drawing/2014/main" id="{FF1C2723-8E7B-FB4C-52B5-78209C2A587D}"/>
                </a:ext>
              </a:extLst>
            </p:cNvPr>
            <p:cNvSpPr/>
            <p:nvPr/>
          </p:nvSpPr>
          <p:spPr>
            <a:xfrm>
              <a:off x="4402041" y="6142328"/>
              <a:ext cx="40779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0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24slides.com/MORE-EXAMPLES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1960"/>
          </a:schemeClr>
        </a:solidFill>
        <a:effectLst/>
      </p:bgPr>
    </p:bg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76"/>
          <p:cNvSpPr/>
          <p:nvPr/>
        </p:nvSpPr>
        <p:spPr>
          <a:xfrm>
            <a:off x="0" y="2406563"/>
            <a:ext cx="12204973" cy="4451437"/>
          </a:xfrm>
          <a:custGeom>
            <a:avLst/>
            <a:gdLst/>
            <a:ahLst/>
            <a:cxnLst/>
            <a:rect l="l" t="t" r="r" b="b"/>
            <a:pathLst>
              <a:path w="12204973" h="3880337" extrusionOk="0">
                <a:moveTo>
                  <a:pt x="0" y="0"/>
                </a:moveTo>
                <a:lnTo>
                  <a:pt x="37535" y="32"/>
                </a:lnTo>
                <a:cubicBezTo>
                  <a:pt x="857482" y="42746"/>
                  <a:pt x="2180070" y="1109820"/>
                  <a:pt x="3478874" y="1198586"/>
                </a:cubicBezTo>
                <a:cubicBezTo>
                  <a:pt x="5141346" y="1312206"/>
                  <a:pt x="7643709" y="780625"/>
                  <a:pt x="9453376" y="930766"/>
                </a:cubicBezTo>
                <a:cubicBezTo>
                  <a:pt x="10132002" y="987069"/>
                  <a:pt x="10925693" y="1038236"/>
                  <a:pt x="11676235" y="1127921"/>
                </a:cubicBezTo>
                <a:lnTo>
                  <a:pt x="12204973" y="1203321"/>
                </a:lnTo>
                <a:lnTo>
                  <a:pt x="12204973" y="3880337"/>
                </a:lnTo>
                <a:lnTo>
                  <a:pt x="0" y="3880337"/>
                </a:lnTo>
                <a:close/>
              </a:path>
            </a:pathLst>
          </a:custGeom>
          <a:solidFill>
            <a:srgbClr val="2856A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76"/>
          <p:cNvSpPr/>
          <p:nvPr/>
        </p:nvSpPr>
        <p:spPr>
          <a:xfrm>
            <a:off x="72108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76"/>
          <p:cNvSpPr/>
          <p:nvPr/>
        </p:nvSpPr>
        <p:spPr>
          <a:xfrm>
            <a:off x="441389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76"/>
          <p:cNvSpPr/>
          <p:nvPr/>
        </p:nvSpPr>
        <p:spPr>
          <a:xfrm>
            <a:off x="810670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76"/>
          <p:cNvSpPr txBox="1"/>
          <p:nvPr/>
        </p:nvSpPr>
        <p:spPr>
          <a:xfrm>
            <a:off x="2061666" y="518161"/>
            <a:ext cx="8068669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Send Us Your Presentation Now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3EBF8A"/>
                </a:solidFill>
                <a:latin typeface="Inter"/>
                <a:ea typeface="Inter"/>
                <a:cs typeface="Inter"/>
                <a:sym typeface="Inter"/>
              </a:rPr>
              <a:t>And Stand Out Tomorrow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04" name="Google Shape;504;p76"/>
          <p:cNvSpPr/>
          <p:nvPr/>
        </p:nvSpPr>
        <p:spPr>
          <a:xfrm>
            <a:off x="1369758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76"/>
          <p:cNvSpPr/>
          <p:nvPr/>
        </p:nvSpPr>
        <p:spPr>
          <a:xfrm>
            <a:off x="5062569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76"/>
          <p:cNvSpPr/>
          <p:nvPr/>
        </p:nvSpPr>
        <p:spPr>
          <a:xfrm>
            <a:off x="8755378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7" name="Google Shape;507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31" y="2348823"/>
            <a:ext cx="2622719" cy="155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76"/>
          <p:cNvSpPr/>
          <p:nvPr/>
        </p:nvSpPr>
        <p:spPr>
          <a:xfrm>
            <a:off x="1741721" y="2125176"/>
            <a:ext cx="1322939" cy="1322939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27000" dist="63500" dir="5400000" algn="t" rotWithShape="0">
              <a:srgbClr val="000000">
                <a:alpha val="14901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09" name="Google Shape;509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451" y="2348823"/>
            <a:ext cx="2622717" cy="155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84642" y="2348823"/>
            <a:ext cx="2622719" cy="155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2092729" y="2552736"/>
            <a:ext cx="620923" cy="4678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2" name="Google Shape;512;p76"/>
          <p:cNvGrpSpPr/>
          <p:nvPr/>
        </p:nvGrpSpPr>
        <p:grpSpPr>
          <a:xfrm>
            <a:off x="9127341" y="2125176"/>
            <a:ext cx="1322939" cy="1322939"/>
            <a:chOff x="6341733" y="1647786"/>
            <a:chExt cx="914400" cy="914400"/>
          </a:xfrm>
        </p:grpSpPr>
        <p:sp>
          <p:nvSpPr>
            <p:cNvPr id="513" name="Google Shape;513;p76"/>
            <p:cNvSpPr/>
            <p:nvPr/>
          </p:nvSpPr>
          <p:spPr>
            <a:xfrm>
              <a:off x="6341733" y="1647786"/>
              <a:ext cx="914400" cy="914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pic>
          <p:nvPicPr>
            <p:cNvPr id="514" name="Google Shape;514;p7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rot="-5400000" flipH="1">
              <a:off x="6584346" y="1943311"/>
              <a:ext cx="429175" cy="3233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5" name="Google Shape;515;p76"/>
          <p:cNvGrpSpPr/>
          <p:nvPr/>
        </p:nvGrpSpPr>
        <p:grpSpPr>
          <a:xfrm>
            <a:off x="5434531" y="2125176"/>
            <a:ext cx="1322939" cy="1322939"/>
            <a:chOff x="3962394" y="1647786"/>
            <a:chExt cx="914400" cy="914400"/>
          </a:xfrm>
        </p:grpSpPr>
        <p:sp>
          <p:nvSpPr>
            <p:cNvPr id="516" name="Google Shape;516;p76"/>
            <p:cNvSpPr/>
            <p:nvPr/>
          </p:nvSpPr>
          <p:spPr>
            <a:xfrm>
              <a:off x="3962394" y="1647786"/>
              <a:ext cx="914400" cy="914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pic>
          <p:nvPicPr>
            <p:cNvPr id="517" name="Google Shape;517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39594" y="1942986"/>
              <a:ext cx="360000" cy="324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8" name="Google Shape;518;p76"/>
          <p:cNvSpPr txBox="1"/>
          <p:nvPr/>
        </p:nvSpPr>
        <p:spPr>
          <a:xfrm>
            <a:off x="95249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UPLOAD PRESENTATION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9" name="Google Shape;519;p76"/>
          <p:cNvSpPr/>
          <p:nvPr/>
        </p:nvSpPr>
        <p:spPr>
          <a:xfrm>
            <a:off x="1828118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1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0" name="Google Shape;520;p76"/>
          <p:cNvSpPr txBox="1"/>
          <p:nvPr/>
        </p:nvSpPr>
        <p:spPr>
          <a:xfrm>
            <a:off x="464530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REVIEW AND REVISE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1" name="Google Shape;521;p76"/>
          <p:cNvSpPr/>
          <p:nvPr/>
        </p:nvSpPr>
        <p:spPr>
          <a:xfrm>
            <a:off x="5520929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2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2" name="Google Shape;522;p76"/>
          <p:cNvSpPr txBox="1"/>
          <p:nvPr/>
        </p:nvSpPr>
        <p:spPr>
          <a:xfrm>
            <a:off x="833811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DOWNLOAD &amp; PRESENT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3" name="Google Shape;523;p76"/>
          <p:cNvSpPr/>
          <p:nvPr/>
        </p:nvSpPr>
        <p:spPr>
          <a:xfrm>
            <a:off x="9213740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3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24" name="Google Shape;524;p76"/>
          <p:cNvGrpSpPr/>
          <p:nvPr/>
        </p:nvGrpSpPr>
        <p:grpSpPr>
          <a:xfrm>
            <a:off x="2519290" y="5996886"/>
            <a:ext cx="7458175" cy="471975"/>
            <a:chOff x="3443241" y="6139740"/>
            <a:chExt cx="7458175" cy="471975"/>
          </a:xfrm>
        </p:grpSpPr>
        <p:sp>
          <p:nvSpPr>
            <p:cNvPr id="525" name="Google Shape;525;p76">
              <a:hlinkClick r:id="rId6"/>
            </p:cNvPr>
            <p:cNvSpPr/>
            <p:nvPr/>
          </p:nvSpPr>
          <p:spPr>
            <a:xfrm>
              <a:off x="4438520" y="6175857"/>
              <a:ext cx="29013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24slides.com/prices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6" name="Google Shape;526;p76"/>
            <p:cNvSpPr txBox="1"/>
            <p:nvPr/>
          </p:nvSpPr>
          <p:spPr>
            <a:xfrm>
              <a:off x="7385116" y="6139740"/>
              <a:ext cx="35163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FOR MORE INFORMATION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7" name="Google Shape;527;p76"/>
            <p:cNvSpPr txBox="1"/>
            <p:nvPr/>
          </p:nvSpPr>
          <p:spPr>
            <a:xfrm>
              <a:off x="3443241" y="6139740"/>
              <a:ext cx="9588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GO TO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28" name="Google Shape;528;p76"/>
          <p:cNvGrpSpPr/>
          <p:nvPr/>
        </p:nvGrpSpPr>
        <p:grpSpPr>
          <a:xfrm rot="10800000">
            <a:off x="-289561" y="5791802"/>
            <a:ext cx="2504049" cy="1222173"/>
            <a:chOff x="5470199" y="-196657"/>
            <a:chExt cx="6968218" cy="3401039"/>
          </a:xfrm>
        </p:grpSpPr>
        <p:sp>
          <p:nvSpPr>
            <p:cNvPr id="529" name="Google Shape;529;p76"/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/>
              <a:ahLst/>
              <a:cxnLst/>
              <a:rect l="l" t="t" r="r" b="b"/>
              <a:pathLst>
                <a:path w="6734882" h="3204381" extrusionOk="0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76"/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/>
              <a:ahLst/>
              <a:cxnLst/>
              <a:rect l="l" t="t" r="r" b="b"/>
              <a:pathLst>
                <a:path w="6734882" h="3204381" extrusionOk="0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F2F2F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8115300" y="-1295400"/>
            <a:ext cx="5467350" cy="54673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D65EE985-9AD3-42CC-BA0E-420E2025C285}"/>
              </a:ext>
            </a:extLst>
          </p:cNvPr>
          <p:cNvSpPr/>
          <p:nvPr/>
        </p:nvSpPr>
        <p:spPr>
          <a:xfrm>
            <a:off x="1143000" y="2219820"/>
            <a:ext cx="2349500" cy="685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C57337BB-FC7F-495C-A1BC-9C23E4AB5970}"/>
              </a:ext>
            </a:extLst>
          </p:cNvPr>
          <p:cNvSpPr/>
          <p:nvPr/>
        </p:nvSpPr>
        <p:spPr>
          <a:xfrm>
            <a:off x="3661833" y="2219820"/>
            <a:ext cx="2349500" cy="6858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Arrow: Chevron 49">
            <a:extLst>
              <a:ext uri="{FF2B5EF4-FFF2-40B4-BE49-F238E27FC236}">
                <a16:creationId xmlns:a16="http://schemas.microsoft.com/office/drawing/2014/main" id="{E41A2E50-9457-47F6-8967-F420F2C94144}"/>
              </a:ext>
            </a:extLst>
          </p:cNvPr>
          <p:cNvSpPr/>
          <p:nvPr/>
        </p:nvSpPr>
        <p:spPr>
          <a:xfrm>
            <a:off x="6180666" y="2219820"/>
            <a:ext cx="2349500" cy="685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Arrow: Chevron 50">
            <a:extLst>
              <a:ext uri="{FF2B5EF4-FFF2-40B4-BE49-F238E27FC236}">
                <a16:creationId xmlns:a16="http://schemas.microsoft.com/office/drawing/2014/main" id="{E79851DF-09AF-4DF0-9772-3CC5D15E072E}"/>
              </a:ext>
            </a:extLst>
          </p:cNvPr>
          <p:cNvSpPr/>
          <p:nvPr/>
        </p:nvSpPr>
        <p:spPr>
          <a:xfrm>
            <a:off x="8699500" y="2219820"/>
            <a:ext cx="2349500" cy="6858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21111ED-C9D7-4FF1-8763-33E704945204}"/>
              </a:ext>
            </a:extLst>
          </p:cNvPr>
          <p:cNvSpPr txBox="1"/>
          <p:nvPr/>
        </p:nvSpPr>
        <p:spPr>
          <a:xfrm>
            <a:off x="1308100" y="3552240"/>
            <a:ext cx="20193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2086D3-DD63-4A5A-95EC-6557FF5852D1}"/>
              </a:ext>
            </a:extLst>
          </p:cNvPr>
          <p:cNvSpPr/>
          <p:nvPr/>
        </p:nvSpPr>
        <p:spPr>
          <a:xfrm>
            <a:off x="1987550" y="1898074"/>
            <a:ext cx="660400" cy="66040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3F9C58B-9BED-48AA-9F6C-87A05E4285A8}"/>
              </a:ext>
            </a:extLst>
          </p:cNvPr>
          <p:cNvSpPr/>
          <p:nvPr/>
        </p:nvSpPr>
        <p:spPr>
          <a:xfrm>
            <a:off x="4506383" y="1898074"/>
            <a:ext cx="660400" cy="6604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7130C13-45F5-4DE5-B072-86977F132C74}"/>
              </a:ext>
            </a:extLst>
          </p:cNvPr>
          <p:cNvSpPr/>
          <p:nvPr/>
        </p:nvSpPr>
        <p:spPr>
          <a:xfrm>
            <a:off x="7025216" y="1898074"/>
            <a:ext cx="660400" cy="66040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AD2D8EA-DBFF-4C0C-B919-28BE28199161}"/>
              </a:ext>
            </a:extLst>
          </p:cNvPr>
          <p:cNvSpPr/>
          <p:nvPr/>
        </p:nvSpPr>
        <p:spPr>
          <a:xfrm>
            <a:off x="9545108" y="1898074"/>
            <a:ext cx="660400" cy="6604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810E7F7-E5C8-41C9-84E1-0DC39A0ACB6B}"/>
              </a:ext>
            </a:extLst>
          </p:cNvPr>
          <p:cNvSpPr txBox="1"/>
          <p:nvPr/>
        </p:nvSpPr>
        <p:spPr>
          <a:xfrm>
            <a:off x="3826933" y="3552240"/>
            <a:ext cx="20193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6332110-8D38-4921-8F04-C111D19C1FDF}"/>
              </a:ext>
            </a:extLst>
          </p:cNvPr>
          <p:cNvSpPr txBox="1"/>
          <p:nvPr/>
        </p:nvSpPr>
        <p:spPr>
          <a:xfrm>
            <a:off x="6341413" y="3552240"/>
            <a:ext cx="20193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CABF19F-3C1A-4691-A9AA-40C497C8B228}"/>
              </a:ext>
            </a:extLst>
          </p:cNvPr>
          <p:cNvSpPr txBox="1"/>
          <p:nvPr/>
        </p:nvSpPr>
        <p:spPr>
          <a:xfrm>
            <a:off x="8870709" y="3552240"/>
            <a:ext cx="20193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B83FA6B-1F2B-4112-940E-2203A43C3292}"/>
              </a:ext>
            </a:extLst>
          </p:cNvPr>
          <p:cNvGrpSpPr/>
          <p:nvPr/>
        </p:nvGrpSpPr>
        <p:grpSpPr>
          <a:xfrm>
            <a:off x="2174875" y="2093337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60" name="Freeform 4461">
              <a:extLst>
                <a:ext uri="{FF2B5EF4-FFF2-40B4-BE49-F238E27FC236}">
                  <a16:creationId xmlns:a16="http://schemas.microsoft.com/office/drawing/2014/main" id="{7C8FD39C-4C96-4F2E-8823-57EB22DE9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62">
              <a:extLst>
                <a:ext uri="{FF2B5EF4-FFF2-40B4-BE49-F238E27FC236}">
                  <a16:creationId xmlns:a16="http://schemas.microsoft.com/office/drawing/2014/main" id="{DEDAB64D-E1AD-4505-9835-4BBBA34FF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63">
              <a:extLst>
                <a:ext uri="{FF2B5EF4-FFF2-40B4-BE49-F238E27FC236}">
                  <a16:creationId xmlns:a16="http://schemas.microsoft.com/office/drawing/2014/main" id="{2264CFB3-BD3C-4084-836B-21F9483F7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464">
              <a:extLst>
                <a:ext uri="{FF2B5EF4-FFF2-40B4-BE49-F238E27FC236}">
                  <a16:creationId xmlns:a16="http://schemas.microsoft.com/office/drawing/2014/main" id="{49DF345C-5CA7-4352-9FE8-1D4EDCB40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465">
              <a:extLst>
                <a:ext uri="{FF2B5EF4-FFF2-40B4-BE49-F238E27FC236}">
                  <a16:creationId xmlns:a16="http://schemas.microsoft.com/office/drawing/2014/main" id="{7A888C8C-798D-4C1A-8F4E-085F23F176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742F8F3-9C5E-4FBC-B841-444E6C39C15B}"/>
              </a:ext>
            </a:extLst>
          </p:cNvPr>
          <p:cNvGrpSpPr/>
          <p:nvPr/>
        </p:nvGrpSpPr>
        <p:grpSpPr>
          <a:xfrm>
            <a:off x="4693707" y="2093337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66" name="Freeform 4461">
              <a:extLst>
                <a:ext uri="{FF2B5EF4-FFF2-40B4-BE49-F238E27FC236}">
                  <a16:creationId xmlns:a16="http://schemas.microsoft.com/office/drawing/2014/main" id="{08E8FD0B-A6C6-4B1A-A988-759BF8443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462">
              <a:extLst>
                <a:ext uri="{FF2B5EF4-FFF2-40B4-BE49-F238E27FC236}">
                  <a16:creationId xmlns:a16="http://schemas.microsoft.com/office/drawing/2014/main" id="{7ACF4EA4-625C-466F-B247-3F23D7704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463">
              <a:extLst>
                <a:ext uri="{FF2B5EF4-FFF2-40B4-BE49-F238E27FC236}">
                  <a16:creationId xmlns:a16="http://schemas.microsoft.com/office/drawing/2014/main" id="{3FD04B24-DD52-4E6F-ACD6-3AA2EBB19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464">
              <a:extLst>
                <a:ext uri="{FF2B5EF4-FFF2-40B4-BE49-F238E27FC236}">
                  <a16:creationId xmlns:a16="http://schemas.microsoft.com/office/drawing/2014/main" id="{32D77BCC-A30F-4670-A06C-F90E9C03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465">
              <a:extLst>
                <a:ext uri="{FF2B5EF4-FFF2-40B4-BE49-F238E27FC236}">
                  <a16:creationId xmlns:a16="http://schemas.microsoft.com/office/drawing/2014/main" id="{444DC6FB-AB7F-44B2-B616-FA6CDAC006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EEA9EBA-9DBE-4B3B-8A77-9017534C65F0}"/>
              </a:ext>
            </a:extLst>
          </p:cNvPr>
          <p:cNvGrpSpPr/>
          <p:nvPr/>
        </p:nvGrpSpPr>
        <p:grpSpPr>
          <a:xfrm>
            <a:off x="7212541" y="2093337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72" name="Freeform 4461">
              <a:extLst>
                <a:ext uri="{FF2B5EF4-FFF2-40B4-BE49-F238E27FC236}">
                  <a16:creationId xmlns:a16="http://schemas.microsoft.com/office/drawing/2014/main" id="{18C5F119-3A8E-4E75-A3A4-1B7EAA681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462">
              <a:extLst>
                <a:ext uri="{FF2B5EF4-FFF2-40B4-BE49-F238E27FC236}">
                  <a16:creationId xmlns:a16="http://schemas.microsoft.com/office/drawing/2014/main" id="{1F734440-3F9D-4238-AE3B-27223B5C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463">
              <a:extLst>
                <a:ext uri="{FF2B5EF4-FFF2-40B4-BE49-F238E27FC236}">
                  <a16:creationId xmlns:a16="http://schemas.microsoft.com/office/drawing/2014/main" id="{D2026514-A477-4355-A429-4E5EB6968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464">
              <a:extLst>
                <a:ext uri="{FF2B5EF4-FFF2-40B4-BE49-F238E27FC236}">
                  <a16:creationId xmlns:a16="http://schemas.microsoft.com/office/drawing/2014/main" id="{5616313F-AD3E-4CCD-BE6D-3668ECE3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465">
              <a:extLst>
                <a:ext uri="{FF2B5EF4-FFF2-40B4-BE49-F238E27FC236}">
                  <a16:creationId xmlns:a16="http://schemas.microsoft.com/office/drawing/2014/main" id="{8E6BF712-FEB0-49E8-92F2-B4F25227E2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B6EA99C-EDCB-4B86-98F8-AAEC45348DF2}"/>
              </a:ext>
            </a:extLst>
          </p:cNvPr>
          <p:cNvGrpSpPr/>
          <p:nvPr/>
        </p:nvGrpSpPr>
        <p:grpSpPr>
          <a:xfrm>
            <a:off x="9732433" y="2093337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78" name="Freeform 4461">
              <a:extLst>
                <a:ext uri="{FF2B5EF4-FFF2-40B4-BE49-F238E27FC236}">
                  <a16:creationId xmlns:a16="http://schemas.microsoft.com/office/drawing/2014/main" id="{FCFCCFFC-81B4-4509-A1E9-BEDF37067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62">
              <a:extLst>
                <a:ext uri="{FF2B5EF4-FFF2-40B4-BE49-F238E27FC236}">
                  <a16:creationId xmlns:a16="http://schemas.microsoft.com/office/drawing/2014/main" id="{695CFBAF-13D2-4D36-87EB-074094DF0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463">
              <a:extLst>
                <a:ext uri="{FF2B5EF4-FFF2-40B4-BE49-F238E27FC236}">
                  <a16:creationId xmlns:a16="http://schemas.microsoft.com/office/drawing/2014/main" id="{15B2434E-BD96-46BD-A43A-953C4E0D8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464">
              <a:extLst>
                <a:ext uri="{FF2B5EF4-FFF2-40B4-BE49-F238E27FC236}">
                  <a16:creationId xmlns:a16="http://schemas.microsoft.com/office/drawing/2014/main" id="{A21C6CAF-524D-42F1-839B-AE29CA888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465">
              <a:extLst>
                <a:ext uri="{FF2B5EF4-FFF2-40B4-BE49-F238E27FC236}">
                  <a16:creationId xmlns:a16="http://schemas.microsoft.com/office/drawing/2014/main" id="{B0A13561-B87C-44C4-B5B6-035DE0B8B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2CD00C0C-6052-4612-8547-32E36959CDD4}"/>
              </a:ext>
            </a:extLst>
          </p:cNvPr>
          <p:cNvSpPr txBox="1"/>
          <p:nvPr/>
        </p:nvSpPr>
        <p:spPr>
          <a:xfrm>
            <a:off x="1308100" y="3087331"/>
            <a:ext cx="2019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D253978-C8B5-434B-98CB-34E3C37C1121}"/>
              </a:ext>
            </a:extLst>
          </p:cNvPr>
          <p:cNvSpPr txBox="1"/>
          <p:nvPr/>
        </p:nvSpPr>
        <p:spPr>
          <a:xfrm>
            <a:off x="3826933" y="3087331"/>
            <a:ext cx="2019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31ED468-40E0-48CA-A775-B6AE9F593EA6}"/>
              </a:ext>
            </a:extLst>
          </p:cNvPr>
          <p:cNvSpPr txBox="1"/>
          <p:nvPr/>
        </p:nvSpPr>
        <p:spPr>
          <a:xfrm>
            <a:off x="6341413" y="3087331"/>
            <a:ext cx="2019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39788E8-1967-49AA-8E55-BD9D8F808BDE}"/>
              </a:ext>
            </a:extLst>
          </p:cNvPr>
          <p:cNvSpPr txBox="1"/>
          <p:nvPr/>
        </p:nvSpPr>
        <p:spPr>
          <a:xfrm>
            <a:off x="8870709" y="3087331"/>
            <a:ext cx="2019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691A1E1-1AA4-4B37-96F7-F24488894651}"/>
              </a:ext>
            </a:extLst>
          </p:cNvPr>
          <p:cNvSpPr txBox="1"/>
          <p:nvPr/>
        </p:nvSpPr>
        <p:spPr>
          <a:xfrm>
            <a:off x="1308100" y="5032810"/>
            <a:ext cx="2019300" cy="7653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#1 MONTH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E85AA64-A205-49EF-BA32-C58312D7106D}"/>
              </a:ext>
            </a:extLst>
          </p:cNvPr>
          <p:cNvSpPr txBox="1"/>
          <p:nvPr/>
        </p:nvSpPr>
        <p:spPr>
          <a:xfrm>
            <a:off x="3826933" y="5032810"/>
            <a:ext cx="2019300" cy="7653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#2 MONTH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878B40D-B72D-4748-A930-CF96F137A91B}"/>
              </a:ext>
            </a:extLst>
          </p:cNvPr>
          <p:cNvSpPr txBox="1"/>
          <p:nvPr/>
        </p:nvSpPr>
        <p:spPr>
          <a:xfrm>
            <a:off x="6341413" y="5032810"/>
            <a:ext cx="2019300" cy="7653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#3 MONTH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A26D190-447D-4639-82CF-AFF5A45AB1AA}"/>
              </a:ext>
            </a:extLst>
          </p:cNvPr>
          <p:cNvSpPr txBox="1"/>
          <p:nvPr/>
        </p:nvSpPr>
        <p:spPr>
          <a:xfrm>
            <a:off x="8870709" y="5032810"/>
            <a:ext cx="2019300" cy="7653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#4 MONTH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01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val 131">
            <a:extLst>
              <a:ext uri="{FF2B5EF4-FFF2-40B4-BE49-F238E27FC236}">
                <a16:creationId xmlns:a16="http://schemas.microsoft.com/office/drawing/2014/main" id="{A3A39988-CDF4-4BB6-81A7-82AE92A895DE}"/>
              </a:ext>
            </a:extLst>
          </p:cNvPr>
          <p:cNvSpPr/>
          <p:nvPr/>
        </p:nvSpPr>
        <p:spPr>
          <a:xfrm>
            <a:off x="-1252093" y="-1295400"/>
            <a:ext cx="5827756" cy="58277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10668000" y="-1295400"/>
            <a:ext cx="2914650" cy="29146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3331752" y="514945"/>
            <a:ext cx="8077201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F158BB4-8C5D-48D7-83B8-495A2E585B8A}"/>
              </a:ext>
            </a:extLst>
          </p:cNvPr>
          <p:cNvSpPr/>
          <p:nvPr/>
        </p:nvSpPr>
        <p:spPr>
          <a:xfrm>
            <a:off x="3331753" y="2976407"/>
            <a:ext cx="2362200" cy="4191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58D31832-AE4C-466C-B94B-8E769E2DB91A}"/>
              </a:ext>
            </a:extLst>
          </p:cNvPr>
          <p:cNvSpPr/>
          <p:nvPr/>
        </p:nvSpPr>
        <p:spPr>
          <a:xfrm>
            <a:off x="5236753" y="2976407"/>
            <a:ext cx="2362200" cy="41910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E7A419D7-C0E1-4913-9D8E-B6F114BC8688}"/>
              </a:ext>
            </a:extLst>
          </p:cNvPr>
          <p:cNvSpPr/>
          <p:nvPr/>
        </p:nvSpPr>
        <p:spPr>
          <a:xfrm>
            <a:off x="7141753" y="2976407"/>
            <a:ext cx="2362200" cy="4191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D119E949-FCFD-4ABF-AA72-6A3F2B2887D1}"/>
              </a:ext>
            </a:extLst>
          </p:cNvPr>
          <p:cNvSpPr/>
          <p:nvPr/>
        </p:nvSpPr>
        <p:spPr>
          <a:xfrm>
            <a:off x="9046753" y="2976407"/>
            <a:ext cx="2362200" cy="41910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7B0006-E271-4B50-A1FA-36708BBE3133}"/>
              </a:ext>
            </a:extLst>
          </p:cNvPr>
          <p:cNvSpPr/>
          <p:nvPr/>
        </p:nvSpPr>
        <p:spPr>
          <a:xfrm>
            <a:off x="5286432" y="3013846"/>
            <a:ext cx="344222" cy="3442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91E6561-360C-4426-8650-FFB22F45A764}"/>
              </a:ext>
            </a:extLst>
          </p:cNvPr>
          <p:cNvSpPr/>
          <p:nvPr/>
        </p:nvSpPr>
        <p:spPr>
          <a:xfrm>
            <a:off x="7194147" y="3013846"/>
            <a:ext cx="344222" cy="344222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3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B3FDB47F-08E5-47C3-80CA-7E520ED3BF23}"/>
              </a:ext>
            </a:extLst>
          </p:cNvPr>
          <p:cNvSpPr/>
          <p:nvPr/>
        </p:nvSpPr>
        <p:spPr>
          <a:xfrm>
            <a:off x="9101862" y="3013846"/>
            <a:ext cx="344222" cy="344222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4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B602337-0131-4BBC-B1AE-B5B4A746128F}"/>
              </a:ext>
            </a:extLst>
          </p:cNvPr>
          <p:cNvSpPr/>
          <p:nvPr/>
        </p:nvSpPr>
        <p:spPr>
          <a:xfrm>
            <a:off x="3378717" y="3013846"/>
            <a:ext cx="344222" cy="344222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B61AE44-179F-4132-B819-155EDD41A3DA}"/>
              </a:ext>
            </a:extLst>
          </p:cNvPr>
          <p:cNvSpPr/>
          <p:nvPr/>
        </p:nvSpPr>
        <p:spPr>
          <a:xfrm>
            <a:off x="11009578" y="3013846"/>
            <a:ext cx="344222" cy="344222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/>
              <a:t>5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F9D0D96C-E388-4AC3-A680-DC2A71C33CFA}"/>
              </a:ext>
            </a:extLst>
          </p:cNvPr>
          <p:cNvSpPr/>
          <p:nvPr/>
        </p:nvSpPr>
        <p:spPr>
          <a:xfrm>
            <a:off x="628902" y="5952170"/>
            <a:ext cx="2238375" cy="39687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79B2BD-640C-4C34-BD98-8D5AA9D96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89" y="1440638"/>
            <a:ext cx="2362200" cy="4814924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2DF54C55-F3E7-4914-9AB1-DFDAC46A4768}"/>
              </a:ext>
            </a:extLst>
          </p:cNvPr>
          <p:cNvSpPr txBox="1"/>
          <p:nvPr/>
        </p:nvSpPr>
        <p:spPr>
          <a:xfrm>
            <a:off x="3378717" y="3559362"/>
            <a:ext cx="98145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0208556-DA6C-48C1-BAB9-478CA10A14ED}"/>
              </a:ext>
            </a:extLst>
          </p:cNvPr>
          <p:cNvSpPr txBox="1"/>
          <p:nvPr/>
        </p:nvSpPr>
        <p:spPr>
          <a:xfrm>
            <a:off x="5286432" y="1950779"/>
            <a:ext cx="981453" cy="86177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DFC1441-9312-4665-90E6-EB917760A2A9}"/>
              </a:ext>
            </a:extLst>
          </p:cNvPr>
          <p:cNvSpPr txBox="1"/>
          <p:nvPr/>
        </p:nvSpPr>
        <p:spPr>
          <a:xfrm>
            <a:off x="6556916" y="3559362"/>
            <a:ext cx="98145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1042871-6D94-4098-ADA2-7C544F561031}"/>
              </a:ext>
            </a:extLst>
          </p:cNvPr>
          <p:cNvSpPr txBox="1"/>
          <p:nvPr/>
        </p:nvSpPr>
        <p:spPr>
          <a:xfrm>
            <a:off x="9101862" y="1950779"/>
            <a:ext cx="981453" cy="86177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C39541C-F017-41D2-AE83-7BD40C341F37}"/>
              </a:ext>
            </a:extLst>
          </p:cNvPr>
          <p:cNvSpPr txBox="1"/>
          <p:nvPr/>
        </p:nvSpPr>
        <p:spPr>
          <a:xfrm>
            <a:off x="10372347" y="3559362"/>
            <a:ext cx="98145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b="1" dirty="0" err="1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amet</a:t>
            </a:r>
            <a:endParaRPr lang="en-US" sz="1400" b="1" dirty="0">
              <a:solidFill>
                <a:srgbClr val="404040"/>
              </a:solidFill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5" name="Google Shape;349;p22">
            <a:extLst>
              <a:ext uri="{FF2B5EF4-FFF2-40B4-BE49-F238E27FC236}">
                <a16:creationId xmlns:a16="http://schemas.microsoft.com/office/drawing/2014/main" id="{0755A9EB-1DA6-41F2-9597-DEACBB2E1051}"/>
              </a:ext>
            </a:extLst>
          </p:cNvPr>
          <p:cNvSpPr/>
          <p:nvPr/>
        </p:nvSpPr>
        <p:spPr>
          <a:xfrm>
            <a:off x="3331753" y="5305036"/>
            <a:ext cx="8077200" cy="527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297000" bIns="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veniamquis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106" name="Freeform 13">
            <a:extLst>
              <a:ext uri="{FF2B5EF4-FFF2-40B4-BE49-F238E27FC236}">
                <a16:creationId xmlns:a16="http://schemas.microsoft.com/office/drawing/2014/main" id="{54725707-0B23-4B12-B953-A78527C152E1}"/>
              </a:ext>
            </a:extLst>
          </p:cNvPr>
          <p:cNvSpPr>
            <a:spLocks/>
          </p:cNvSpPr>
          <p:nvPr/>
        </p:nvSpPr>
        <p:spPr bwMode="auto">
          <a:xfrm>
            <a:off x="3375896" y="4532356"/>
            <a:ext cx="349864" cy="360653"/>
          </a:xfrm>
          <a:custGeom>
            <a:avLst/>
            <a:gdLst>
              <a:gd name="T0" fmla="*/ 88 w 96"/>
              <a:gd name="T1" fmla="*/ 50 h 96"/>
              <a:gd name="T2" fmla="*/ 81 w 96"/>
              <a:gd name="T3" fmla="*/ 54 h 96"/>
              <a:gd name="T4" fmla="*/ 71 w 96"/>
              <a:gd name="T5" fmla="*/ 49 h 96"/>
              <a:gd name="T6" fmla="*/ 72 w 96"/>
              <a:gd name="T7" fmla="*/ 42 h 96"/>
              <a:gd name="T8" fmla="*/ 68 w 96"/>
              <a:gd name="T9" fmla="*/ 31 h 96"/>
              <a:gd name="T10" fmla="*/ 84 w 96"/>
              <a:gd name="T11" fmla="*/ 15 h 96"/>
              <a:gd name="T12" fmla="*/ 88 w 96"/>
              <a:gd name="T13" fmla="*/ 16 h 96"/>
              <a:gd name="T14" fmla="*/ 96 w 96"/>
              <a:gd name="T15" fmla="*/ 8 h 96"/>
              <a:gd name="T16" fmla="*/ 88 w 96"/>
              <a:gd name="T17" fmla="*/ 0 h 96"/>
              <a:gd name="T18" fmla="*/ 80 w 96"/>
              <a:gd name="T19" fmla="*/ 8 h 96"/>
              <a:gd name="T20" fmla="*/ 81 w 96"/>
              <a:gd name="T21" fmla="*/ 12 h 96"/>
              <a:gd name="T22" fmla="*/ 65 w 96"/>
              <a:gd name="T23" fmla="*/ 28 h 96"/>
              <a:gd name="T24" fmla="*/ 54 w 96"/>
              <a:gd name="T25" fmla="*/ 24 h 96"/>
              <a:gd name="T26" fmla="*/ 38 w 96"/>
              <a:gd name="T27" fmla="*/ 33 h 96"/>
              <a:gd name="T28" fmla="*/ 16 w 96"/>
              <a:gd name="T29" fmla="*/ 23 h 96"/>
              <a:gd name="T30" fmla="*/ 16 w 96"/>
              <a:gd name="T31" fmla="*/ 22 h 96"/>
              <a:gd name="T32" fmla="*/ 8 w 96"/>
              <a:gd name="T33" fmla="*/ 14 h 96"/>
              <a:gd name="T34" fmla="*/ 0 w 96"/>
              <a:gd name="T35" fmla="*/ 22 h 96"/>
              <a:gd name="T36" fmla="*/ 8 w 96"/>
              <a:gd name="T37" fmla="*/ 30 h 96"/>
              <a:gd name="T38" fmla="*/ 14 w 96"/>
              <a:gd name="T39" fmla="*/ 27 h 96"/>
              <a:gd name="T40" fmla="*/ 37 w 96"/>
              <a:gd name="T41" fmla="*/ 37 h 96"/>
              <a:gd name="T42" fmla="*/ 36 w 96"/>
              <a:gd name="T43" fmla="*/ 42 h 96"/>
              <a:gd name="T44" fmla="*/ 40 w 96"/>
              <a:gd name="T45" fmla="*/ 53 h 96"/>
              <a:gd name="T46" fmla="*/ 12 w 96"/>
              <a:gd name="T47" fmla="*/ 81 h 96"/>
              <a:gd name="T48" fmla="*/ 8 w 96"/>
              <a:gd name="T49" fmla="*/ 80 h 96"/>
              <a:gd name="T50" fmla="*/ 0 w 96"/>
              <a:gd name="T51" fmla="*/ 88 h 96"/>
              <a:gd name="T52" fmla="*/ 8 w 96"/>
              <a:gd name="T53" fmla="*/ 96 h 96"/>
              <a:gd name="T54" fmla="*/ 16 w 96"/>
              <a:gd name="T55" fmla="*/ 88 h 96"/>
              <a:gd name="T56" fmla="*/ 15 w 96"/>
              <a:gd name="T57" fmla="*/ 84 h 96"/>
              <a:gd name="T58" fmla="*/ 43 w 96"/>
              <a:gd name="T59" fmla="*/ 56 h 96"/>
              <a:gd name="T60" fmla="*/ 52 w 96"/>
              <a:gd name="T61" fmla="*/ 60 h 96"/>
              <a:gd name="T62" fmla="*/ 52 w 96"/>
              <a:gd name="T63" fmla="*/ 80 h 96"/>
              <a:gd name="T64" fmla="*/ 46 w 96"/>
              <a:gd name="T65" fmla="*/ 88 h 96"/>
              <a:gd name="T66" fmla="*/ 54 w 96"/>
              <a:gd name="T67" fmla="*/ 96 h 96"/>
              <a:gd name="T68" fmla="*/ 62 w 96"/>
              <a:gd name="T69" fmla="*/ 88 h 96"/>
              <a:gd name="T70" fmla="*/ 56 w 96"/>
              <a:gd name="T71" fmla="*/ 80 h 96"/>
              <a:gd name="T72" fmla="*/ 56 w 96"/>
              <a:gd name="T73" fmla="*/ 60 h 96"/>
              <a:gd name="T74" fmla="*/ 69 w 96"/>
              <a:gd name="T75" fmla="*/ 53 h 96"/>
              <a:gd name="T76" fmla="*/ 80 w 96"/>
              <a:gd name="T77" fmla="*/ 57 h 96"/>
              <a:gd name="T78" fmla="*/ 80 w 96"/>
              <a:gd name="T79" fmla="*/ 58 h 96"/>
              <a:gd name="T80" fmla="*/ 88 w 96"/>
              <a:gd name="T81" fmla="*/ 66 h 96"/>
              <a:gd name="T82" fmla="*/ 96 w 96"/>
              <a:gd name="T83" fmla="*/ 58 h 96"/>
              <a:gd name="T84" fmla="*/ 88 w 96"/>
              <a:gd name="T85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96">
                <a:moveTo>
                  <a:pt x="88" y="50"/>
                </a:moveTo>
                <a:cubicBezTo>
                  <a:pt x="85" y="50"/>
                  <a:pt x="83" y="51"/>
                  <a:pt x="81" y="54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47"/>
                  <a:pt x="72" y="45"/>
                  <a:pt x="72" y="42"/>
                </a:cubicBezTo>
                <a:cubicBezTo>
                  <a:pt x="72" y="38"/>
                  <a:pt x="71" y="34"/>
                  <a:pt x="68" y="31"/>
                </a:cubicBezTo>
                <a:cubicBezTo>
                  <a:pt x="84" y="15"/>
                  <a:pt x="84" y="15"/>
                  <a:pt x="84" y="15"/>
                </a:cubicBezTo>
                <a:cubicBezTo>
                  <a:pt x="85" y="16"/>
                  <a:pt x="87" y="16"/>
                  <a:pt x="88" y="16"/>
                </a:cubicBezTo>
                <a:cubicBezTo>
                  <a:pt x="92" y="16"/>
                  <a:pt x="96" y="12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9"/>
                  <a:pt x="80" y="11"/>
                  <a:pt x="81" y="12"/>
                </a:cubicBezTo>
                <a:cubicBezTo>
                  <a:pt x="65" y="28"/>
                  <a:pt x="65" y="28"/>
                  <a:pt x="65" y="28"/>
                </a:cubicBezTo>
                <a:cubicBezTo>
                  <a:pt x="62" y="25"/>
                  <a:pt x="58" y="24"/>
                  <a:pt x="54" y="24"/>
                </a:cubicBezTo>
                <a:cubicBezTo>
                  <a:pt x="47" y="24"/>
                  <a:pt x="41" y="28"/>
                  <a:pt x="38" y="3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2"/>
                </a:cubicBezTo>
                <a:cubicBezTo>
                  <a:pt x="16" y="18"/>
                  <a:pt x="12" y="14"/>
                  <a:pt x="8" y="14"/>
                </a:cubicBezTo>
                <a:cubicBezTo>
                  <a:pt x="4" y="14"/>
                  <a:pt x="0" y="18"/>
                  <a:pt x="0" y="22"/>
                </a:cubicBezTo>
                <a:cubicBezTo>
                  <a:pt x="0" y="26"/>
                  <a:pt x="4" y="30"/>
                  <a:pt x="8" y="30"/>
                </a:cubicBezTo>
                <a:cubicBezTo>
                  <a:pt x="10" y="30"/>
                  <a:pt x="13" y="29"/>
                  <a:pt x="14" y="27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8"/>
                  <a:pt x="36" y="40"/>
                  <a:pt x="36" y="42"/>
                </a:cubicBezTo>
                <a:cubicBezTo>
                  <a:pt x="36" y="46"/>
                  <a:pt x="37" y="50"/>
                  <a:pt x="40" y="53"/>
                </a:cubicBezTo>
                <a:cubicBezTo>
                  <a:pt x="12" y="81"/>
                  <a:pt x="12" y="81"/>
                  <a:pt x="12" y="81"/>
                </a:cubicBezTo>
                <a:cubicBezTo>
                  <a:pt x="11" y="80"/>
                  <a:pt x="9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2" y="96"/>
                  <a:pt x="16" y="92"/>
                  <a:pt x="16" y="88"/>
                </a:cubicBezTo>
                <a:cubicBezTo>
                  <a:pt x="16" y="87"/>
                  <a:pt x="16" y="85"/>
                  <a:pt x="15" y="84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8"/>
                  <a:pt x="49" y="59"/>
                  <a:pt x="52" y="60"/>
                </a:cubicBezTo>
                <a:cubicBezTo>
                  <a:pt x="52" y="80"/>
                  <a:pt x="52" y="80"/>
                  <a:pt x="52" y="80"/>
                </a:cubicBezTo>
                <a:cubicBezTo>
                  <a:pt x="49" y="81"/>
                  <a:pt x="46" y="84"/>
                  <a:pt x="46" y="88"/>
                </a:cubicBezTo>
                <a:cubicBezTo>
                  <a:pt x="46" y="92"/>
                  <a:pt x="50" y="96"/>
                  <a:pt x="54" y="96"/>
                </a:cubicBezTo>
                <a:cubicBezTo>
                  <a:pt x="58" y="96"/>
                  <a:pt x="62" y="92"/>
                  <a:pt x="62" y="88"/>
                </a:cubicBezTo>
                <a:cubicBezTo>
                  <a:pt x="62" y="84"/>
                  <a:pt x="59" y="81"/>
                  <a:pt x="56" y="80"/>
                </a:cubicBezTo>
                <a:cubicBezTo>
                  <a:pt x="56" y="60"/>
                  <a:pt x="56" y="60"/>
                  <a:pt x="56" y="60"/>
                </a:cubicBezTo>
                <a:cubicBezTo>
                  <a:pt x="61" y="59"/>
                  <a:pt x="66" y="57"/>
                  <a:pt x="69" y="53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62"/>
                  <a:pt x="84" y="66"/>
                  <a:pt x="88" y="66"/>
                </a:cubicBezTo>
                <a:cubicBezTo>
                  <a:pt x="92" y="66"/>
                  <a:pt x="96" y="62"/>
                  <a:pt x="96" y="58"/>
                </a:cubicBezTo>
                <a:cubicBezTo>
                  <a:pt x="96" y="54"/>
                  <a:pt x="92" y="50"/>
                  <a:pt x="88" y="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C13A7D2-5B19-49E9-9281-E801B33EB3EE}"/>
              </a:ext>
            </a:extLst>
          </p:cNvPr>
          <p:cNvGrpSpPr/>
          <p:nvPr/>
        </p:nvGrpSpPr>
        <p:grpSpPr>
          <a:xfrm>
            <a:off x="11006757" y="4536981"/>
            <a:ext cx="349864" cy="351403"/>
            <a:chOff x="2670175" y="2886076"/>
            <a:chExt cx="360363" cy="361950"/>
          </a:xfrm>
          <a:solidFill>
            <a:schemeClr val="accent1"/>
          </a:solidFill>
          <a:effectLst/>
        </p:grpSpPr>
        <p:sp>
          <p:nvSpPr>
            <p:cNvPr id="108" name="Freeform 24">
              <a:extLst>
                <a:ext uri="{FF2B5EF4-FFF2-40B4-BE49-F238E27FC236}">
                  <a16:creationId xmlns:a16="http://schemas.microsoft.com/office/drawing/2014/main" id="{2C0A309A-257D-4BFB-9695-F6EB2E09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932113"/>
              <a:ext cx="44450" cy="115888"/>
            </a:xfrm>
            <a:custGeom>
              <a:avLst/>
              <a:gdLst>
                <a:gd name="T0" fmla="*/ 12 w 12"/>
                <a:gd name="T1" fmla="*/ 2 h 31"/>
                <a:gd name="T2" fmla="*/ 10 w 12"/>
                <a:gd name="T3" fmla="*/ 0 h 31"/>
                <a:gd name="T4" fmla="*/ 0 w 12"/>
                <a:gd name="T5" fmla="*/ 0 h 31"/>
                <a:gd name="T6" fmla="*/ 0 w 12"/>
                <a:gd name="T7" fmla="*/ 31 h 31"/>
                <a:gd name="T8" fmla="*/ 12 w 12"/>
                <a:gd name="T9" fmla="*/ 28 h 31"/>
                <a:gd name="T10" fmla="*/ 12 w 12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1">
                  <a:moveTo>
                    <a:pt x="12" y="2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" y="30"/>
                    <a:pt x="8" y="28"/>
                    <a:pt x="12" y="28"/>
                  </a:cubicBez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5">
              <a:extLst>
                <a:ext uri="{FF2B5EF4-FFF2-40B4-BE49-F238E27FC236}">
                  <a16:creationId xmlns:a16="http://schemas.microsoft.com/office/drawing/2014/main" id="{B4AFAF89-D306-4679-A09B-263FDC5E5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2932113"/>
              <a:ext cx="173038" cy="285750"/>
            </a:xfrm>
            <a:custGeom>
              <a:avLst/>
              <a:gdLst>
                <a:gd name="T0" fmla="*/ 12 w 46"/>
                <a:gd name="T1" fmla="*/ 64 h 76"/>
                <a:gd name="T2" fmla="*/ 12 w 46"/>
                <a:gd name="T3" fmla="*/ 0 h 76"/>
                <a:gd name="T4" fmla="*/ 2 w 46"/>
                <a:gd name="T5" fmla="*/ 0 h 76"/>
                <a:gd name="T6" fmla="*/ 0 w 46"/>
                <a:gd name="T7" fmla="*/ 2 h 76"/>
                <a:gd name="T8" fmla="*/ 0 w 46"/>
                <a:gd name="T9" fmla="*/ 66 h 76"/>
                <a:gd name="T10" fmla="*/ 10 w 46"/>
                <a:gd name="T11" fmla="*/ 76 h 76"/>
                <a:gd name="T12" fmla="*/ 46 w 46"/>
                <a:gd name="T13" fmla="*/ 76 h 76"/>
                <a:gd name="T14" fmla="*/ 41 w 46"/>
                <a:gd name="T15" fmla="*/ 64 h 76"/>
                <a:gd name="T16" fmla="*/ 12 w 46"/>
                <a:gd name="T17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76">
                  <a:moveTo>
                    <a:pt x="12" y="64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4" y="76"/>
                    <a:pt x="10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3" y="73"/>
                    <a:pt x="42" y="68"/>
                    <a:pt x="41" y="64"/>
                  </a:cubicBezTo>
                  <a:lnTo>
                    <a:pt x="1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26">
              <a:extLst>
                <a:ext uri="{FF2B5EF4-FFF2-40B4-BE49-F238E27FC236}">
                  <a16:creationId xmlns:a16="http://schemas.microsoft.com/office/drawing/2014/main" id="{85012AA0-B8F7-4D48-A766-9D45FF7F4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3022601"/>
              <a:ext cx="90488" cy="14288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0 w 24"/>
                <a:gd name="T5" fmla="*/ 2 h 4"/>
                <a:gd name="T6" fmla="*/ 2 w 24"/>
                <a:gd name="T7" fmla="*/ 4 h 4"/>
                <a:gd name="T8" fmla="*/ 22 w 24"/>
                <a:gd name="T9" fmla="*/ 4 h 4"/>
                <a:gd name="T10" fmla="*/ 24 w 24"/>
                <a:gd name="T11" fmla="*/ 2 h 4"/>
                <a:gd name="T12" fmla="*/ 22 w 2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7">
              <a:extLst>
                <a:ext uri="{FF2B5EF4-FFF2-40B4-BE49-F238E27FC236}">
                  <a16:creationId xmlns:a16="http://schemas.microsoft.com/office/drawing/2014/main" id="{837E998E-9F73-4241-AF09-0CF215C89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3052763"/>
              <a:ext cx="90488" cy="14288"/>
            </a:xfrm>
            <a:custGeom>
              <a:avLst/>
              <a:gdLst>
                <a:gd name="T0" fmla="*/ 22 w 24"/>
                <a:gd name="T1" fmla="*/ 0 h 4"/>
                <a:gd name="T2" fmla="*/ 2 w 24"/>
                <a:gd name="T3" fmla="*/ 0 h 4"/>
                <a:gd name="T4" fmla="*/ 0 w 24"/>
                <a:gd name="T5" fmla="*/ 2 h 4"/>
                <a:gd name="T6" fmla="*/ 2 w 24"/>
                <a:gd name="T7" fmla="*/ 4 h 4"/>
                <a:gd name="T8" fmla="*/ 22 w 24"/>
                <a:gd name="T9" fmla="*/ 4 h 4"/>
                <a:gd name="T10" fmla="*/ 24 w 24"/>
                <a:gd name="T11" fmla="*/ 2 h 4"/>
                <a:gd name="T12" fmla="*/ 22 w 2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28">
              <a:extLst>
                <a:ext uri="{FF2B5EF4-FFF2-40B4-BE49-F238E27FC236}">
                  <a16:creationId xmlns:a16="http://schemas.microsoft.com/office/drawing/2014/main" id="{EDE350EA-1B24-49F5-B4B7-ADCA5B1EA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3082926"/>
              <a:ext cx="90488" cy="14288"/>
            </a:xfrm>
            <a:custGeom>
              <a:avLst/>
              <a:gdLst>
                <a:gd name="T0" fmla="*/ 24 w 24"/>
                <a:gd name="T1" fmla="*/ 2 h 4"/>
                <a:gd name="T2" fmla="*/ 22 w 24"/>
                <a:gd name="T3" fmla="*/ 0 h 4"/>
                <a:gd name="T4" fmla="*/ 2 w 24"/>
                <a:gd name="T5" fmla="*/ 0 h 4"/>
                <a:gd name="T6" fmla="*/ 0 w 24"/>
                <a:gd name="T7" fmla="*/ 2 h 4"/>
                <a:gd name="T8" fmla="*/ 2 w 24"/>
                <a:gd name="T9" fmla="*/ 4 h 4"/>
                <a:gd name="T10" fmla="*/ 22 w 24"/>
                <a:gd name="T11" fmla="*/ 4 h 4"/>
                <a:gd name="T12" fmla="*/ 24 w 2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9">
              <a:extLst>
                <a:ext uri="{FF2B5EF4-FFF2-40B4-BE49-F238E27FC236}">
                  <a16:creationId xmlns:a16="http://schemas.microsoft.com/office/drawing/2014/main" id="{F8E00270-A44E-41C9-A2C6-8BE1FD2F3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3113088"/>
              <a:ext cx="60325" cy="14288"/>
            </a:xfrm>
            <a:custGeom>
              <a:avLst/>
              <a:gdLst>
                <a:gd name="T0" fmla="*/ 2 w 16"/>
                <a:gd name="T1" fmla="*/ 0 h 4"/>
                <a:gd name="T2" fmla="*/ 0 w 16"/>
                <a:gd name="T3" fmla="*/ 2 h 4"/>
                <a:gd name="T4" fmla="*/ 2 w 16"/>
                <a:gd name="T5" fmla="*/ 4 h 4"/>
                <a:gd name="T6" fmla="*/ 14 w 16"/>
                <a:gd name="T7" fmla="*/ 4 h 4"/>
                <a:gd name="T8" fmla="*/ 16 w 16"/>
                <a:gd name="T9" fmla="*/ 2 h 4"/>
                <a:gd name="T10" fmla="*/ 14 w 16"/>
                <a:gd name="T11" fmla="*/ 0 h 4"/>
                <a:gd name="T12" fmla="*/ 2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30">
              <a:extLst>
                <a:ext uri="{FF2B5EF4-FFF2-40B4-BE49-F238E27FC236}">
                  <a16:creationId xmlns:a16="http://schemas.microsoft.com/office/drawing/2014/main" id="{4FF8C0FA-834A-4B0E-B8EB-E89DFA523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886076"/>
              <a:ext cx="134938" cy="106363"/>
            </a:xfrm>
            <a:custGeom>
              <a:avLst/>
              <a:gdLst>
                <a:gd name="T0" fmla="*/ 2 w 36"/>
                <a:gd name="T1" fmla="*/ 28 h 28"/>
                <a:gd name="T2" fmla="*/ 34 w 36"/>
                <a:gd name="T3" fmla="*/ 28 h 28"/>
                <a:gd name="T4" fmla="*/ 36 w 36"/>
                <a:gd name="T5" fmla="*/ 26 h 28"/>
                <a:gd name="T6" fmla="*/ 36 w 36"/>
                <a:gd name="T7" fmla="*/ 10 h 28"/>
                <a:gd name="T8" fmla="*/ 34 w 36"/>
                <a:gd name="T9" fmla="*/ 8 h 28"/>
                <a:gd name="T10" fmla="*/ 28 w 36"/>
                <a:gd name="T11" fmla="*/ 8 h 28"/>
                <a:gd name="T12" fmla="*/ 18 w 36"/>
                <a:gd name="T13" fmla="*/ 0 h 28"/>
                <a:gd name="T14" fmla="*/ 8 w 36"/>
                <a:gd name="T15" fmla="*/ 8 h 28"/>
                <a:gd name="T16" fmla="*/ 2 w 36"/>
                <a:gd name="T17" fmla="*/ 8 h 28"/>
                <a:gd name="T18" fmla="*/ 0 w 36"/>
                <a:gd name="T19" fmla="*/ 10 h 28"/>
                <a:gd name="T20" fmla="*/ 0 w 36"/>
                <a:gd name="T21" fmla="*/ 26 h 28"/>
                <a:gd name="T22" fmla="*/ 2 w 36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8">
                  <a:moveTo>
                    <a:pt x="2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7"/>
                    <a:pt x="36" y="2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9"/>
                    <a:pt x="35" y="8"/>
                    <a:pt x="3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3"/>
                    <a:pt x="23" y="0"/>
                    <a:pt x="18" y="0"/>
                  </a:cubicBezTo>
                  <a:cubicBezTo>
                    <a:pt x="13" y="0"/>
                    <a:pt x="9" y="3"/>
                    <a:pt x="8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31">
              <a:extLst>
                <a:ext uri="{FF2B5EF4-FFF2-40B4-BE49-F238E27FC236}">
                  <a16:creationId xmlns:a16="http://schemas.microsoft.com/office/drawing/2014/main" id="{0E17F090-3E65-493F-96FF-5EC5D70E1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5275" y="3052763"/>
              <a:ext cx="195263" cy="195263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1 w 52"/>
                <a:gd name="T11" fmla="*/ 21 h 52"/>
                <a:gd name="T12" fmla="*/ 24 w 52"/>
                <a:gd name="T13" fmla="*/ 39 h 52"/>
                <a:gd name="T14" fmla="*/ 11 w 52"/>
                <a:gd name="T15" fmla="*/ 27 h 52"/>
                <a:gd name="T16" fmla="*/ 11 w 52"/>
                <a:gd name="T17" fmla="*/ 24 h 52"/>
                <a:gd name="T18" fmla="*/ 14 w 52"/>
                <a:gd name="T19" fmla="*/ 24 h 52"/>
                <a:gd name="T20" fmla="*/ 24 w 52"/>
                <a:gd name="T21" fmla="*/ 33 h 52"/>
                <a:gd name="T22" fmla="*/ 38 w 52"/>
                <a:gd name="T23" fmla="*/ 18 h 52"/>
                <a:gd name="T24" fmla="*/ 40 w 52"/>
                <a:gd name="T25" fmla="*/ 18 h 52"/>
                <a:gd name="T26" fmla="*/ 41 w 52"/>
                <a:gd name="T27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1" y="21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1" y="25"/>
                    <a:pt x="11" y="24"/>
                  </a:cubicBezTo>
                  <a:cubicBezTo>
                    <a:pt x="12" y="23"/>
                    <a:pt x="14" y="23"/>
                    <a:pt x="14" y="2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7"/>
                    <a:pt x="40" y="17"/>
                    <a:pt x="40" y="18"/>
                  </a:cubicBezTo>
                  <a:cubicBezTo>
                    <a:pt x="41" y="19"/>
                    <a:pt x="41" y="20"/>
                    <a:pt x="4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DB6AFC6A-A284-4603-AA45-E1DF74F4DC8B}"/>
              </a:ext>
            </a:extLst>
          </p:cNvPr>
          <p:cNvGrpSpPr/>
          <p:nvPr/>
        </p:nvGrpSpPr>
        <p:grpSpPr>
          <a:xfrm>
            <a:off x="5283611" y="1545560"/>
            <a:ext cx="349864" cy="351403"/>
            <a:chOff x="4113213" y="2163763"/>
            <a:chExt cx="360363" cy="361950"/>
          </a:xfrm>
          <a:solidFill>
            <a:schemeClr val="accent4"/>
          </a:solidFill>
          <a:effectLst/>
        </p:grpSpPr>
        <p:sp>
          <p:nvSpPr>
            <p:cNvPr id="117" name="Freeform 185">
              <a:extLst>
                <a:ext uri="{FF2B5EF4-FFF2-40B4-BE49-F238E27FC236}">
                  <a16:creationId xmlns:a16="http://schemas.microsoft.com/office/drawing/2014/main" id="{37547323-9078-4B8B-8F30-F7EBC96DE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825" y="2382838"/>
              <a:ext cx="120650" cy="120650"/>
            </a:xfrm>
            <a:custGeom>
              <a:avLst/>
              <a:gdLst>
                <a:gd name="T0" fmla="*/ 45 w 76"/>
                <a:gd name="T1" fmla="*/ 0 h 76"/>
                <a:gd name="T2" fmla="*/ 0 w 76"/>
                <a:gd name="T3" fmla="*/ 45 h 76"/>
                <a:gd name="T4" fmla="*/ 31 w 76"/>
                <a:gd name="T5" fmla="*/ 76 h 76"/>
                <a:gd name="T6" fmla="*/ 76 w 76"/>
                <a:gd name="T7" fmla="*/ 30 h 76"/>
                <a:gd name="T8" fmla="*/ 45 w 7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45" y="0"/>
                  </a:moveTo>
                  <a:lnTo>
                    <a:pt x="0" y="45"/>
                  </a:lnTo>
                  <a:lnTo>
                    <a:pt x="31" y="76"/>
                  </a:lnTo>
                  <a:lnTo>
                    <a:pt x="76" y="3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86">
              <a:extLst>
                <a:ext uri="{FF2B5EF4-FFF2-40B4-BE49-F238E27FC236}">
                  <a16:creationId xmlns:a16="http://schemas.microsoft.com/office/drawing/2014/main" id="{4148B6B7-4C3F-4E57-9D19-EF7645B81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68563"/>
              <a:ext cx="57150" cy="57150"/>
            </a:xfrm>
            <a:custGeom>
              <a:avLst/>
              <a:gdLst>
                <a:gd name="T0" fmla="*/ 4 w 15"/>
                <a:gd name="T1" fmla="*/ 0 h 15"/>
                <a:gd name="T2" fmla="*/ 0 w 15"/>
                <a:gd name="T3" fmla="*/ 12 h 15"/>
                <a:gd name="T4" fmla="*/ 1 w 15"/>
                <a:gd name="T5" fmla="*/ 14 h 15"/>
                <a:gd name="T6" fmla="*/ 2 w 15"/>
                <a:gd name="T7" fmla="*/ 15 h 15"/>
                <a:gd name="T8" fmla="*/ 3 w 15"/>
                <a:gd name="T9" fmla="*/ 15 h 15"/>
                <a:gd name="T10" fmla="*/ 15 w 15"/>
                <a:gd name="T11" fmla="*/ 11 h 15"/>
                <a:gd name="T12" fmla="*/ 4 w 1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5">
                  <a:moveTo>
                    <a:pt x="4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15" y="11"/>
                    <a:pt x="15" y="11"/>
                    <a:pt x="15" y="1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87">
              <a:extLst>
                <a:ext uri="{FF2B5EF4-FFF2-40B4-BE49-F238E27FC236}">
                  <a16:creationId xmlns:a16="http://schemas.microsoft.com/office/drawing/2014/main" id="{20E7607E-A499-449B-97CA-E71246D59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963" y="2344738"/>
              <a:ext cx="74613" cy="74613"/>
            </a:xfrm>
            <a:custGeom>
              <a:avLst/>
              <a:gdLst>
                <a:gd name="T0" fmla="*/ 19 w 20"/>
                <a:gd name="T1" fmla="*/ 11 h 20"/>
                <a:gd name="T2" fmla="*/ 9 w 20"/>
                <a:gd name="T3" fmla="*/ 1 h 20"/>
                <a:gd name="T4" fmla="*/ 7 w 20"/>
                <a:gd name="T5" fmla="*/ 1 h 20"/>
                <a:gd name="T6" fmla="*/ 0 w 20"/>
                <a:gd name="T7" fmla="*/ 7 h 20"/>
                <a:gd name="T8" fmla="*/ 13 w 20"/>
                <a:gd name="T9" fmla="*/ 20 h 20"/>
                <a:gd name="T10" fmla="*/ 19 w 20"/>
                <a:gd name="T11" fmla="*/ 13 h 20"/>
                <a:gd name="T12" fmla="*/ 19 w 20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9" y="1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1"/>
                    <a:pt x="1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88">
              <a:extLst>
                <a:ext uri="{FF2B5EF4-FFF2-40B4-BE49-F238E27FC236}">
                  <a16:creationId xmlns:a16="http://schemas.microsoft.com/office/drawing/2014/main" id="{8CF42DA8-3853-4058-BE13-CA67BAE2E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2163763"/>
              <a:ext cx="255588" cy="331788"/>
            </a:xfrm>
            <a:custGeom>
              <a:avLst/>
              <a:gdLst>
                <a:gd name="T0" fmla="*/ 48 w 68"/>
                <a:gd name="T1" fmla="*/ 78 h 88"/>
                <a:gd name="T2" fmla="*/ 50 w 68"/>
                <a:gd name="T3" fmla="*/ 76 h 88"/>
                <a:gd name="T4" fmla="*/ 68 w 68"/>
                <a:gd name="T5" fmla="*/ 58 h 88"/>
                <a:gd name="T6" fmla="*/ 68 w 68"/>
                <a:gd name="T7" fmla="*/ 22 h 88"/>
                <a:gd name="T8" fmla="*/ 67 w 68"/>
                <a:gd name="T9" fmla="*/ 21 h 88"/>
                <a:gd name="T10" fmla="*/ 47 w 68"/>
                <a:gd name="T11" fmla="*/ 1 h 88"/>
                <a:gd name="T12" fmla="*/ 46 w 68"/>
                <a:gd name="T13" fmla="*/ 0 h 88"/>
                <a:gd name="T14" fmla="*/ 2 w 68"/>
                <a:gd name="T15" fmla="*/ 0 h 88"/>
                <a:gd name="T16" fmla="*/ 0 w 68"/>
                <a:gd name="T17" fmla="*/ 2 h 88"/>
                <a:gd name="T18" fmla="*/ 0 w 68"/>
                <a:gd name="T19" fmla="*/ 86 h 88"/>
                <a:gd name="T20" fmla="*/ 2 w 68"/>
                <a:gd name="T21" fmla="*/ 88 h 88"/>
                <a:gd name="T22" fmla="*/ 45 w 68"/>
                <a:gd name="T23" fmla="*/ 88 h 88"/>
                <a:gd name="T24" fmla="*/ 48 w 68"/>
                <a:gd name="T25" fmla="*/ 78 h 88"/>
                <a:gd name="T26" fmla="*/ 46 w 68"/>
                <a:gd name="T27" fmla="*/ 2 h 88"/>
                <a:gd name="T28" fmla="*/ 66 w 68"/>
                <a:gd name="T29" fmla="*/ 22 h 88"/>
                <a:gd name="T30" fmla="*/ 46 w 68"/>
                <a:gd name="T31" fmla="*/ 22 h 88"/>
                <a:gd name="T32" fmla="*/ 46 w 68"/>
                <a:gd name="T33" fmla="*/ 2 h 88"/>
                <a:gd name="T34" fmla="*/ 36 w 68"/>
                <a:gd name="T35" fmla="*/ 40 h 88"/>
                <a:gd name="T36" fmla="*/ 52 w 68"/>
                <a:gd name="T37" fmla="*/ 40 h 88"/>
                <a:gd name="T38" fmla="*/ 54 w 68"/>
                <a:gd name="T39" fmla="*/ 42 h 88"/>
                <a:gd name="T40" fmla="*/ 52 w 68"/>
                <a:gd name="T41" fmla="*/ 44 h 88"/>
                <a:gd name="T42" fmla="*/ 36 w 68"/>
                <a:gd name="T43" fmla="*/ 44 h 88"/>
                <a:gd name="T44" fmla="*/ 34 w 68"/>
                <a:gd name="T45" fmla="*/ 42 h 88"/>
                <a:gd name="T46" fmla="*/ 36 w 68"/>
                <a:gd name="T47" fmla="*/ 40 h 88"/>
                <a:gd name="T48" fmla="*/ 31 w 68"/>
                <a:gd name="T49" fmla="*/ 51 h 88"/>
                <a:gd name="T50" fmla="*/ 21 w 68"/>
                <a:gd name="T51" fmla="*/ 61 h 88"/>
                <a:gd name="T52" fmla="*/ 20 w 68"/>
                <a:gd name="T53" fmla="*/ 62 h 88"/>
                <a:gd name="T54" fmla="*/ 19 w 68"/>
                <a:gd name="T55" fmla="*/ 61 h 88"/>
                <a:gd name="T56" fmla="*/ 13 w 68"/>
                <a:gd name="T57" fmla="*/ 55 h 88"/>
                <a:gd name="T58" fmla="*/ 13 w 68"/>
                <a:gd name="T59" fmla="*/ 53 h 88"/>
                <a:gd name="T60" fmla="*/ 15 w 68"/>
                <a:gd name="T61" fmla="*/ 53 h 88"/>
                <a:gd name="T62" fmla="*/ 20 w 68"/>
                <a:gd name="T63" fmla="*/ 57 h 88"/>
                <a:gd name="T64" fmla="*/ 29 w 68"/>
                <a:gd name="T65" fmla="*/ 49 h 88"/>
                <a:gd name="T66" fmla="*/ 31 w 68"/>
                <a:gd name="T67" fmla="*/ 49 h 88"/>
                <a:gd name="T68" fmla="*/ 31 w 68"/>
                <a:gd name="T69" fmla="*/ 51 h 88"/>
                <a:gd name="T70" fmla="*/ 31 w 68"/>
                <a:gd name="T71" fmla="*/ 35 h 88"/>
                <a:gd name="T72" fmla="*/ 21 w 68"/>
                <a:gd name="T73" fmla="*/ 45 h 88"/>
                <a:gd name="T74" fmla="*/ 20 w 68"/>
                <a:gd name="T75" fmla="*/ 46 h 88"/>
                <a:gd name="T76" fmla="*/ 19 w 68"/>
                <a:gd name="T77" fmla="*/ 45 h 88"/>
                <a:gd name="T78" fmla="*/ 13 w 68"/>
                <a:gd name="T79" fmla="*/ 39 h 88"/>
                <a:gd name="T80" fmla="*/ 13 w 68"/>
                <a:gd name="T81" fmla="*/ 37 h 88"/>
                <a:gd name="T82" fmla="*/ 15 w 68"/>
                <a:gd name="T83" fmla="*/ 37 h 88"/>
                <a:gd name="T84" fmla="*/ 20 w 68"/>
                <a:gd name="T85" fmla="*/ 41 h 88"/>
                <a:gd name="T86" fmla="*/ 29 w 68"/>
                <a:gd name="T87" fmla="*/ 33 h 88"/>
                <a:gd name="T88" fmla="*/ 31 w 68"/>
                <a:gd name="T89" fmla="*/ 33 h 88"/>
                <a:gd name="T90" fmla="*/ 31 w 68"/>
                <a:gd name="T91" fmla="*/ 35 h 88"/>
                <a:gd name="T92" fmla="*/ 34 w 68"/>
                <a:gd name="T93" fmla="*/ 58 h 88"/>
                <a:gd name="T94" fmla="*/ 36 w 68"/>
                <a:gd name="T95" fmla="*/ 56 h 88"/>
                <a:gd name="T96" fmla="*/ 52 w 68"/>
                <a:gd name="T97" fmla="*/ 56 h 88"/>
                <a:gd name="T98" fmla="*/ 54 w 68"/>
                <a:gd name="T99" fmla="*/ 58 h 88"/>
                <a:gd name="T100" fmla="*/ 52 w 68"/>
                <a:gd name="T101" fmla="*/ 60 h 88"/>
                <a:gd name="T102" fmla="*/ 36 w 68"/>
                <a:gd name="T103" fmla="*/ 60 h 88"/>
                <a:gd name="T104" fmla="*/ 34 w 68"/>
                <a:gd name="T105" fmla="*/ 5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88">
                  <a:moveTo>
                    <a:pt x="48" y="78"/>
                  </a:moveTo>
                  <a:cubicBezTo>
                    <a:pt x="49" y="77"/>
                    <a:pt x="49" y="76"/>
                    <a:pt x="50" y="7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1"/>
                    <a:pt x="68" y="21"/>
                    <a:pt x="67" y="2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45" y="88"/>
                    <a:pt x="45" y="88"/>
                    <a:pt x="45" y="88"/>
                  </a:cubicBezTo>
                  <a:lnTo>
                    <a:pt x="48" y="78"/>
                  </a:lnTo>
                  <a:close/>
                  <a:moveTo>
                    <a:pt x="46" y="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46" y="22"/>
                    <a:pt x="46" y="22"/>
                    <a:pt x="46" y="22"/>
                  </a:cubicBezTo>
                  <a:lnTo>
                    <a:pt x="46" y="2"/>
                  </a:lnTo>
                  <a:close/>
                  <a:moveTo>
                    <a:pt x="36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4" y="41"/>
                    <a:pt x="54" y="42"/>
                  </a:cubicBezTo>
                  <a:cubicBezTo>
                    <a:pt x="54" y="43"/>
                    <a:pt x="53" y="44"/>
                    <a:pt x="52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5" y="44"/>
                    <a:pt x="34" y="43"/>
                    <a:pt x="34" y="42"/>
                  </a:cubicBezTo>
                  <a:cubicBezTo>
                    <a:pt x="34" y="41"/>
                    <a:pt x="35" y="40"/>
                    <a:pt x="36" y="40"/>
                  </a:cubicBezTo>
                  <a:close/>
                  <a:moveTo>
                    <a:pt x="31" y="51"/>
                  </a:moveTo>
                  <a:cubicBezTo>
                    <a:pt x="21" y="61"/>
                    <a:pt x="21" y="61"/>
                    <a:pt x="21" y="61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2"/>
                    <a:pt x="19" y="6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2" y="55"/>
                    <a:pt x="12" y="53"/>
                    <a:pt x="13" y="53"/>
                  </a:cubicBezTo>
                  <a:cubicBezTo>
                    <a:pt x="13" y="52"/>
                    <a:pt x="15" y="52"/>
                    <a:pt x="15" y="53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8"/>
                    <a:pt x="31" y="48"/>
                    <a:pt x="31" y="49"/>
                  </a:cubicBezTo>
                  <a:cubicBezTo>
                    <a:pt x="32" y="49"/>
                    <a:pt x="32" y="51"/>
                    <a:pt x="31" y="51"/>
                  </a:cubicBezTo>
                  <a:close/>
                  <a:moveTo>
                    <a:pt x="31" y="3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1" y="46"/>
                    <a:pt x="21" y="46"/>
                    <a:pt x="20" y="46"/>
                  </a:cubicBezTo>
                  <a:cubicBezTo>
                    <a:pt x="19" y="46"/>
                    <a:pt x="19" y="46"/>
                    <a:pt x="19" y="45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7"/>
                    <a:pt x="13" y="37"/>
                  </a:cubicBezTo>
                  <a:cubicBezTo>
                    <a:pt x="13" y="36"/>
                    <a:pt x="15" y="36"/>
                    <a:pt x="15" y="37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31" y="32"/>
                    <a:pt x="31" y="33"/>
                  </a:cubicBezTo>
                  <a:cubicBezTo>
                    <a:pt x="32" y="33"/>
                    <a:pt x="32" y="35"/>
                    <a:pt x="31" y="35"/>
                  </a:cubicBezTo>
                  <a:close/>
                  <a:moveTo>
                    <a:pt x="34" y="58"/>
                  </a:moveTo>
                  <a:cubicBezTo>
                    <a:pt x="34" y="57"/>
                    <a:pt x="35" y="56"/>
                    <a:pt x="36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3" y="56"/>
                    <a:pt x="54" y="57"/>
                    <a:pt x="54" y="58"/>
                  </a:cubicBezTo>
                  <a:cubicBezTo>
                    <a:pt x="54" y="59"/>
                    <a:pt x="53" y="60"/>
                    <a:pt x="52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5" y="60"/>
                    <a:pt x="34" y="59"/>
                    <a:pt x="3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73FF35A-F0E5-49E0-B603-AEC2735872BF}"/>
              </a:ext>
            </a:extLst>
          </p:cNvPr>
          <p:cNvGrpSpPr/>
          <p:nvPr/>
        </p:nvGrpSpPr>
        <p:grpSpPr>
          <a:xfrm>
            <a:off x="9097500" y="1547665"/>
            <a:ext cx="352946" cy="346782"/>
            <a:chOff x="9161463" y="3975100"/>
            <a:chExt cx="363538" cy="357188"/>
          </a:xfrm>
          <a:solidFill>
            <a:schemeClr val="accent4"/>
          </a:solidFill>
          <a:effectLst/>
        </p:grpSpPr>
        <p:sp>
          <p:nvSpPr>
            <p:cNvPr id="122" name="Freeform 7">
              <a:extLst>
                <a:ext uri="{FF2B5EF4-FFF2-40B4-BE49-F238E27FC236}">
                  <a16:creationId xmlns:a16="http://schemas.microsoft.com/office/drawing/2014/main" id="{7BB6374A-446B-4ED0-A5CB-B1109F67A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3850" y="4203700"/>
              <a:ext cx="127000" cy="98425"/>
            </a:xfrm>
            <a:custGeom>
              <a:avLst/>
              <a:gdLst>
                <a:gd name="T0" fmla="*/ 32 w 34"/>
                <a:gd name="T1" fmla="*/ 0 h 26"/>
                <a:gd name="T2" fmla="*/ 17 w 34"/>
                <a:gd name="T3" fmla="*/ 0 h 26"/>
                <a:gd name="T4" fmla="*/ 0 w 34"/>
                <a:gd name="T5" fmla="*/ 19 h 26"/>
                <a:gd name="T6" fmla="*/ 1 w 34"/>
                <a:gd name="T7" fmla="*/ 20 h 26"/>
                <a:gd name="T8" fmla="*/ 2 w 34"/>
                <a:gd name="T9" fmla="*/ 21 h 26"/>
                <a:gd name="T10" fmla="*/ 10 w 34"/>
                <a:gd name="T11" fmla="*/ 26 h 26"/>
                <a:gd name="T12" fmla="*/ 32 w 34"/>
                <a:gd name="T13" fmla="*/ 26 h 26"/>
                <a:gd name="T14" fmla="*/ 34 w 34"/>
                <a:gd name="T15" fmla="*/ 24 h 26"/>
                <a:gd name="T16" fmla="*/ 34 w 34"/>
                <a:gd name="T17" fmla="*/ 2 h 26"/>
                <a:gd name="T18" fmla="*/ 32 w 34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6">
                  <a:moveTo>
                    <a:pt x="3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1" y="20"/>
                    <a:pt x="1" y="21"/>
                    <a:pt x="2" y="21"/>
                  </a:cubicBezTo>
                  <a:cubicBezTo>
                    <a:pt x="3" y="23"/>
                    <a:pt x="7" y="26"/>
                    <a:pt x="10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26"/>
                    <a:pt x="34" y="25"/>
                    <a:pt x="34" y="24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8">
              <a:extLst>
                <a:ext uri="{FF2B5EF4-FFF2-40B4-BE49-F238E27FC236}">
                  <a16:creationId xmlns:a16="http://schemas.microsoft.com/office/drawing/2014/main" id="{16307071-CA4E-4089-87B8-05AB91248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4113213"/>
              <a:ext cx="142875" cy="147638"/>
            </a:xfrm>
            <a:custGeom>
              <a:avLst/>
              <a:gdLst>
                <a:gd name="T0" fmla="*/ 29 w 38"/>
                <a:gd name="T1" fmla="*/ 20 h 39"/>
                <a:gd name="T2" fmla="*/ 36 w 38"/>
                <a:gd name="T3" fmla="*/ 20 h 39"/>
                <a:gd name="T4" fmla="*/ 38 w 38"/>
                <a:gd name="T5" fmla="*/ 19 h 39"/>
                <a:gd name="T6" fmla="*/ 38 w 38"/>
                <a:gd name="T7" fmla="*/ 17 h 39"/>
                <a:gd name="T8" fmla="*/ 26 w 38"/>
                <a:gd name="T9" fmla="*/ 1 h 39"/>
                <a:gd name="T10" fmla="*/ 24 w 38"/>
                <a:gd name="T11" fmla="*/ 0 h 39"/>
                <a:gd name="T12" fmla="*/ 2 w 38"/>
                <a:gd name="T13" fmla="*/ 0 h 39"/>
                <a:gd name="T14" fmla="*/ 0 w 38"/>
                <a:gd name="T15" fmla="*/ 1 h 39"/>
                <a:gd name="T16" fmla="*/ 1 w 38"/>
                <a:gd name="T17" fmla="*/ 4 h 39"/>
                <a:gd name="T18" fmla="*/ 5 w 38"/>
                <a:gd name="T19" fmla="*/ 6 h 39"/>
                <a:gd name="T20" fmla="*/ 2 w 38"/>
                <a:gd name="T21" fmla="*/ 14 h 39"/>
                <a:gd name="T22" fmla="*/ 12 w 38"/>
                <a:gd name="T23" fmla="*/ 39 h 39"/>
                <a:gd name="T24" fmla="*/ 29 w 38"/>
                <a:gd name="T25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9">
                  <a:moveTo>
                    <a:pt x="29" y="20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8" y="19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8"/>
                    <a:pt x="2" y="10"/>
                    <a:pt x="2" y="14"/>
                  </a:cubicBezTo>
                  <a:cubicBezTo>
                    <a:pt x="2" y="18"/>
                    <a:pt x="7" y="30"/>
                    <a:pt x="12" y="39"/>
                  </a:cubicBezTo>
                  <a:cubicBezTo>
                    <a:pt x="12" y="39"/>
                    <a:pt x="28" y="21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9">
              <a:extLst>
                <a:ext uri="{FF2B5EF4-FFF2-40B4-BE49-F238E27FC236}">
                  <a16:creationId xmlns:a16="http://schemas.microsoft.com/office/drawing/2014/main" id="{8074928D-4282-4DA4-A5A4-D33127DE8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3" y="4076700"/>
              <a:ext cx="134938" cy="112713"/>
            </a:xfrm>
            <a:custGeom>
              <a:avLst/>
              <a:gdLst>
                <a:gd name="T0" fmla="*/ 34 w 36"/>
                <a:gd name="T1" fmla="*/ 20 h 30"/>
                <a:gd name="T2" fmla="*/ 21 w 36"/>
                <a:gd name="T3" fmla="*/ 2 h 30"/>
                <a:gd name="T4" fmla="*/ 19 w 36"/>
                <a:gd name="T5" fmla="*/ 1 h 30"/>
                <a:gd name="T6" fmla="*/ 1 w 36"/>
                <a:gd name="T7" fmla="*/ 13 h 30"/>
                <a:gd name="T8" fmla="*/ 0 w 36"/>
                <a:gd name="T9" fmla="*/ 14 h 30"/>
                <a:gd name="T10" fmla="*/ 1 w 36"/>
                <a:gd name="T11" fmla="*/ 16 h 30"/>
                <a:gd name="T12" fmla="*/ 10 w 36"/>
                <a:gd name="T13" fmla="*/ 28 h 30"/>
                <a:gd name="T14" fmla="*/ 34 w 36"/>
                <a:gd name="T15" fmla="*/ 30 h 30"/>
                <a:gd name="T16" fmla="*/ 35 w 36"/>
                <a:gd name="T17" fmla="*/ 28 h 30"/>
                <a:gd name="T18" fmla="*/ 34 w 36"/>
                <a:gd name="T1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0">
                  <a:moveTo>
                    <a:pt x="34" y="20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20" y="0"/>
                    <a:pt x="19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0" y="14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9"/>
                    <a:pt x="35" y="28"/>
                    <a:pt x="35" y="28"/>
                  </a:cubicBezTo>
                  <a:cubicBezTo>
                    <a:pt x="36" y="26"/>
                    <a:pt x="36" y="22"/>
                    <a:pt x="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0">
              <a:extLst>
                <a:ext uri="{FF2B5EF4-FFF2-40B4-BE49-F238E27FC236}">
                  <a16:creationId xmlns:a16="http://schemas.microsoft.com/office/drawing/2014/main" id="{18C8180C-6E5C-4CC6-B924-B0D2E45B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725" y="4173538"/>
              <a:ext cx="153988" cy="158750"/>
            </a:xfrm>
            <a:custGeom>
              <a:avLst/>
              <a:gdLst>
                <a:gd name="T0" fmla="*/ 16 w 41"/>
                <a:gd name="T1" fmla="*/ 6 h 42"/>
                <a:gd name="T2" fmla="*/ 16 w 41"/>
                <a:gd name="T3" fmla="*/ 2 h 42"/>
                <a:gd name="T4" fmla="*/ 15 w 41"/>
                <a:gd name="T5" fmla="*/ 0 h 42"/>
                <a:gd name="T6" fmla="*/ 12 w 41"/>
                <a:gd name="T7" fmla="*/ 1 h 42"/>
                <a:gd name="T8" fmla="*/ 0 w 41"/>
                <a:gd name="T9" fmla="*/ 19 h 42"/>
                <a:gd name="T10" fmla="*/ 0 w 41"/>
                <a:gd name="T11" fmla="*/ 21 h 42"/>
                <a:gd name="T12" fmla="*/ 12 w 41"/>
                <a:gd name="T13" fmla="*/ 41 h 42"/>
                <a:gd name="T14" fmla="*/ 13 w 41"/>
                <a:gd name="T15" fmla="*/ 42 h 42"/>
                <a:gd name="T16" fmla="*/ 15 w 41"/>
                <a:gd name="T17" fmla="*/ 40 h 42"/>
                <a:gd name="T18" fmla="*/ 16 w 41"/>
                <a:gd name="T19" fmla="*/ 34 h 42"/>
                <a:gd name="T20" fmla="*/ 19 w 41"/>
                <a:gd name="T21" fmla="*/ 34 h 42"/>
                <a:gd name="T22" fmla="*/ 19 w 41"/>
                <a:gd name="T23" fmla="*/ 34 h 42"/>
                <a:gd name="T24" fmla="*/ 24 w 41"/>
                <a:gd name="T25" fmla="*/ 32 h 42"/>
                <a:gd name="T26" fmla="*/ 41 w 41"/>
                <a:gd name="T27" fmla="*/ 8 h 42"/>
                <a:gd name="T28" fmla="*/ 16 w 41"/>
                <a:gd name="T2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42">
                  <a:moveTo>
                    <a:pt x="16" y="6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5" y="0"/>
                  </a:cubicBezTo>
                  <a:cubicBezTo>
                    <a:pt x="14" y="0"/>
                    <a:pt x="13" y="0"/>
                    <a:pt x="12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3" y="42"/>
                  </a:cubicBezTo>
                  <a:cubicBezTo>
                    <a:pt x="14" y="42"/>
                    <a:pt x="15" y="41"/>
                    <a:pt x="15" y="40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2" y="33"/>
                    <a:pt x="24" y="32"/>
                  </a:cubicBezTo>
                  <a:cubicBezTo>
                    <a:pt x="27" y="30"/>
                    <a:pt x="32" y="22"/>
                    <a:pt x="41" y="8"/>
                  </a:cubicBezTo>
                  <a:cubicBezTo>
                    <a:pt x="41" y="8"/>
                    <a:pt x="16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1">
              <a:extLst>
                <a:ext uri="{FF2B5EF4-FFF2-40B4-BE49-F238E27FC236}">
                  <a16:creationId xmlns:a16="http://schemas.microsoft.com/office/drawing/2014/main" id="{5F2A5D2B-9FAD-4A82-8203-90E2964CF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025" y="3975100"/>
              <a:ext cx="109538" cy="138113"/>
            </a:xfrm>
            <a:custGeom>
              <a:avLst/>
              <a:gdLst>
                <a:gd name="T0" fmla="*/ 1 w 29"/>
                <a:gd name="T1" fmla="*/ 27 h 37"/>
                <a:gd name="T2" fmla="*/ 20 w 29"/>
                <a:gd name="T3" fmla="*/ 36 h 37"/>
                <a:gd name="T4" fmla="*/ 21 w 29"/>
                <a:gd name="T5" fmla="*/ 37 h 37"/>
                <a:gd name="T6" fmla="*/ 23 w 29"/>
                <a:gd name="T7" fmla="*/ 35 h 37"/>
                <a:gd name="T8" fmla="*/ 29 w 29"/>
                <a:gd name="T9" fmla="*/ 22 h 37"/>
                <a:gd name="T10" fmla="*/ 19 w 29"/>
                <a:gd name="T11" fmla="*/ 0 h 37"/>
                <a:gd name="T12" fmla="*/ 18 w 29"/>
                <a:gd name="T13" fmla="*/ 0 h 37"/>
                <a:gd name="T14" fmla="*/ 17 w 29"/>
                <a:gd name="T15" fmla="*/ 0 h 37"/>
                <a:gd name="T16" fmla="*/ 17 w 29"/>
                <a:gd name="T17" fmla="*/ 0 h 37"/>
                <a:gd name="T18" fmla="*/ 10 w 29"/>
                <a:gd name="T19" fmla="*/ 4 h 37"/>
                <a:gd name="T20" fmla="*/ 0 w 29"/>
                <a:gd name="T21" fmla="*/ 25 h 37"/>
                <a:gd name="T22" fmla="*/ 0 w 29"/>
                <a:gd name="T23" fmla="*/ 26 h 37"/>
                <a:gd name="T24" fmla="*/ 1 w 29"/>
                <a:gd name="T2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7">
                  <a:moveTo>
                    <a:pt x="1" y="2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7"/>
                    <a:pt x="21" y="37"/>
                  </a:cubicBezTo>
                  <a:cubicBezTo>
                    <a:pt x="22" y="37"/>
                    <a:pt x="23" y="36"/>
                    <a:pt x="23" y="35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0" y="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1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">
              <a:extLst>
                <a:ext uri="{FF2B5EF4-FFF2-40B4-BE49-F238E27FC236}">
                  <a16:creationId xmlns:a16="http://schemas.microsoft.com/office/drawing/2014/main" id="{61D24060-1B7B-48B5-8FA6-2475B9405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4175" y="3975100"/>
              <a:ext cx="195263" cy="109538"/>
            </a:xfrm>
            <a:custGeom>
              <a:avLst/>
              <a:gdLst>
                <a:gd name="T0" fmla="*/ 42 w 52"/>
                <a:gd name="T1" fmla="*/ 28 h 29"/>
                <a:gd name="T2" fmla="*/ 52 w 52"/>
                <a:gd name="T3" fmla="*/ 8 h 29"/>
                <a:gd name="T4" fmla="*/ 51 w 52"/>
                <a:gd name="T5" fmla="*/ 6 h 29"/>
                <a:gd name="T6" fmla="*/ 49 w 52"/>
                <a:gd name="T7" fmla="*/ 6 h 29"/>
                <a:gd name="T8" fmla="*/ 43 w 52"/>
                <a:gd name="T9" fmla="*/ 8 h 29"/>
                <a:gd name="T10" fmla="*/ 38 w 52"/>
                <a:gd name="T11" fmla="*/ 2 h 29"/>
                <a:gd name="T12" fmla="*/ 13 w 52"/>
                <a:gd name="T13" fmla="*/ 0 h 29"/>
                <a:gd name="T14" fmla="*/ 8 w 52"/>
                <a:gd name="T15" fmla="*/ 0 h 29"/>
                <a:gd name="T16" fmla="*/ 19 w 52"/>
                <a:gd name="T17" fmla="*/ 24 h 29"/>
                <a:gd name="T18" fmla="*/ 16 w 52"/>
                <a:gd name="T19" fmla="*/ 27 h 29"/>
                <a:gd name="T20" fmla="*/ 17 w 52"/>
                <a:gd name="T21" fmla="*/ 28 h 29"/>
                <a:gd name="T22" fmla="*/ 18 w 52"/>
                <a:gd name="T23" fmla="*/ 29 h 29"/>
                <a:gd name="T24" fmla="*/ 40 w 52"/>
                <a:gd name="T25" fmla="*/ 29 h 29"/>
                <a:gd name="T26" fmla="*/ 42 w 52"/>
                <a:gd name="T27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9">
                  <a:moveTo>
                    <a:pt x="42" y="28"/>
                  </a:move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7"/>
                    <a:pt x="51" y="6"/>
                  </a:cubicBezTo>
                  <a:cubicBezTo>
                    <a:pt x="51" y="5"/>
                    <a:pt x="50" y="5"/>
                    <a:pt x="49" y="6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6"/>
                    <a:pt x="41" y="3"/>
                    <a:pt x="38" y="2"/>
                  </a:cubicBezTo>
                  <a:cubicBezTo>
                    <a:pt x="36" y="1"/>
                    <a:pt x="33" y="0"/>
                    <a:pt x="13" y="0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8" y="0"/>
                    <a:pt x="19" y="23"/>
                    <a:pt x="19" y="24"/>
                  </a:cubicBezTo>
                  <a:cubicBezTo>
                    <a:pt x="18" y="25"/>
                    <a:pt x="16" y="26"/>
                    <a:pt x="16" y="27"/>
                  </a:cubicBezTo>
                  <a:cubicBezTo>
                    <a:pt x="16" y="28"/>
                    <a:pt x="16" y="28"/>
                    <a:pt x="17" y="28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18" y="29"/>
                    <a:pt x="0" y="29"/>
                    <a:pt x="40" y="29"/>
                  </a:cubicBezTo>
                  <a:cubicBezTo>
                    <a:pt x="41" y="29"/>
                    <a:pt x="41" y="29"/>
                    <a:pt x="4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33E9858-39A2-4E9B-BDD2-43511EFAAC56}"/>
              </a:ext>
            </a:extLst>
          </p:cNvPr>
          <p:cNvGrpSpPr/>
          <p:nvPr/>
        </p:nvGrpSpPr>
        <p:grpSpPr>
          <a:xfrm>
            <a:off x="7190557" y="4536981"/>
            <a:ext cx="351403" cy="351403"/>
            <a:chOff x="3390900" y="1803400"/>
            <a:chExt cx="361950" cy="361950"/>
          </a:xfrm>
          <a:solidFill>
            <a:schemeClr val="accent1"/>
          </a:solidFill>
          <a:effectLst/>
        </p:grpSpPr>
        <p:sp>
          <p:nvSpPr>
            <p:cNvPr id="129" name="Freeform 30">
              <a:extLst>
                <a:ext uri="{FF2B5EF4-FFF2-40B4-BE49-F238E27FC236}">
                  <a16:creationId xmlns:a16="http://schemas.microsoft.com/office/drawing/2014/main" id="{3CD9EA48-3CB7-4760-8243-2734CE9E8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014538"/>
              <a:ext cx="68263" cy="134938"/>
            </a:xfrm>
            <a:custGeom>
              <a:avLst/>
              <a:gdLst>
                <a:gd name="T0" fmla="*/ 16 w 18"/>
                <a:gd name="T1" fmla="*/ 0 h 36"/>
                <a:gd name="T2" fmla="*/ 2 w 18"/>
                <a:gd name="T3" fmla="*/ 0 h 36"/>
                <a:gd name="T4" fmla="*/ 0 w 18"/>
                <a:gd name="T5" fmla="*/ 2 h 36"/>
                <a:gd name="T6" fmla="*/ 0 w 18"/>
                <a:gd name="T7" fmla="*/ 34 h 36"/>
                <a:gd name="T8" fmla="*/ 2 w 18"/>
                <a:gd name="T9" fmla="*/ 36 h 36"/>
                <a:gd name="T10" fmla="*/ 16 w 18"/>
                <a:gd name="T11" fmla="*/ 36 h 36"/>
                <a:gd name="T12" fmla="*/ 18 w 18"/>
                <a:gd name="T13" fmla="*/ 34 h 36"/>
                <a:gd name="T14" fmla="*/ 18 w 18"/>
                <a:gd name="T15" fmla="*/ 2 h 36"/>
                <a:gd name="T16" fmla="*/ 16 w 1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6">
                  <a:moveTo>
                    <a:pt x="1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6"/>
                    <a:pt x="18" y="35"/>
                    <a:pt x="18" y="3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31">
              <a:extLst>
                <a:ext uri="{FF2B5EF4-FFF2-40B4-BE49-F238E27FC236}">
                  <a16:creationId xmlns:a16="http://schemas.microsoft.com/office/drawing/2014/main" id="{BBF893F7-192B-49E1-AF45-7CCC82B60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0" y="2028825"/>
              <a:ext cx="285750" cy="136525"/>
            </a:xfrm>
            <a:custGeom>
              <a:avLst/>
              <a:gdLst>
                <a:gd name="T0" fmla="*/ 75 w 76"/>
                <a:gd name="T1" fmla="*/ 13 h 36"/>
                <a:gd name="T2" fmla="*/ 61 w 76"/>
                <a:gd name="T3" fmla="*/ 8 h 36"/>
                <a:gd name="T4" fmla="*/ 49 w 76"/>
                <a:gd name="T5" fmla="*/ 12 h 36"/>
                <a:gd name="T6" fmla="*/ 49 w 76"/>
                <a:gd name="T7" fmla="*/ 14 h 36"/>
                <a:gd name="T8" fmla="*/ 47 w 76"/>
                <a:gd name="T9" fmla="*/ 21 h 36"/>
                <a:gd name="T10" fmla="*/ 40 w 76"/>
                <a:gd name="T11" fmla="*/ 24 h 36"/>
                <a:gd name="T12" fmla="*/ 18 w 76"/>
                <a:gd name="T13" fmla="*/ 24 h 36"/>
                <a:gd name="T14" fmla="*/ 16 w 76"/>
                <a:gd name="T15" fmla="*/ 22 h 36"/>
                <a:gd name="T16" fmla="*/ 18 w 76"/>
                <a:gd name="T17" fmla="*/ 20 h 36"/>
                <a:gd name="T18" fmla="*/ 40 w 76"/>
                <a:gd name="T19" fmla="*/ 20 h 36"/>
                <a:gd name="T20" fmla="*/ 44 w 76"/>
                <a:gd name="T21" fmla="*/ 18 h 36"/>
                <a:gd name="T22" fmla="*/ 45 w 76"/>
                <a:gd name="T23" fmla="*/ 14 h 36"/>
                <a:gd name="T24" fmla="*/ 40 w 76"/>
                <a:gd name="T25" fmla="*/ 8 h 36"/>
                <a:gd name="T26" fmla="*/ 29 w 76"/>
                <a:gd name="T27" fmla="*/ 8 h 36"/>
                <a:gd name="T28" fmla="*/ 28 w 76"/>
                <a:gd name="T29" fmla="*/ 8 h 36"/>
                <a:gd name="T30" fmla="*/ 27 w 76"/>
                <a:gd name="T31" fmla="*/ 7 h 36"/>
                <a:gd name="T32" fmla="*/ 10 w 76"/>
                <a:gd name="T33" fmla="*/ 0 h 36"/>
                <a:gd name="T34" fmla="*/ 2 w 76"/>
                <a:gd name="T35" fmla="*/ 0 h 36"/>
                <a:gd name="T36" fmla="*/ 0 w 76"/>
                <a:gd name="T37" fmla="*/ 2 h 36"/>
                <a:gd name="T38" fmla="*/ 0 w 76"/>
                <a:gd name="T39" fmla="*/ 24 h 36"/>
                <a:gd name="T40" fmla="*/ 1 w 76"/>
                <a:gd name="T41" fmla="*/ 26 h 36"/>
                <a:gd name="T42" fmla="*/ 17 w 76"/>
                <a:gd name="T43" fmla="*/ 31 h 36"/>
                <a:gd name="T44" fmla="*/ 33 w 76"/>
                <a:gd name="T45" fmla="*/ 36 h 36"/>
                <a:gd name="T46" fmla="*/ 51 w 76"/>
                <a:gd name="T47" fmla="*/ 29 h 36"/>
                <a:gd name="T48" fmla="*/ 75 w 76"/>
                <a:gd name="T49" fmla="*/ 16 h 36"/>
                <a:gd name="T50" fmla="*/ 76 w 76"/>
                <a:gd name="T51" fmla="*/ 14 h 36"/>
                <a:gd name="T52" fmla="*/ 75 w 76"/>
                <a:gd name="T53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36">
                  <a:moveTo>
                    <a:pt x="75" y="13"/>
                  </a:moveTo>
                  <a:cubicBezTo>
                    <a:pt x="71" y="8"/>
                    <a:pt x="67" y="7"/>
                    <a:pt x="61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3"/>
                    <a:pt x="49" y="13"/>
                    <a:pt x="49" y="14"/>
                  </a:cubicBezTo>
                  <a:cubicBezTo>
                    <a:pt x="49" y="17"/>
                    <a:pt x="49" y="19"/>
                    <a:pt x="47" y="21"/>
                  </a:cubicBezTo>
                  <a:cubicBezTo>
                    <a:pt x="45" y="23"/>
                    <a:pt x="43" y="24"/>
                    <a:pt x="40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6" y="23"/>
                    <a:pt x="16" y="22"/>
                  </a:cubicBezTo>
                  <a:cubicBezTo>
                    <a:pt x="16" y="21"/>
                    <a:pt x="17" y="20"/>
                    <a:pt x="18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20"/>
                    <a:pt x="43" y="19"/>
                    <a:pt x="44" y="18"/>
                  </a:cubicBezTo>
                  <a:cubicBezTo>
                    <a:pt x="45" y="17"/>
                    <a:pt x="45" y="16"/>
                    <a:pt x="45" y="14"/>
                  </a:cubicBezTo>
                  <a:cubicBezTo>
                    <a:pt x="45" y="12"/>
                    <a:pt x="44" y="8"/>
                    <a:pt x="40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7"/>
                  </a:cubicBezTo>
                  <a:cubicBezTo>
                    <a:pt x="24" y="5"/>
                    <a:pt x="18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8" y="28"/>
                    <a:pt x="13" y="30"/>
                    <a:pt x="17" y="31"/>
                  </a:cubicBezTo>
                  <a:cubicBezTo>
                    <a:pt x="25" y="34"/>
                    <a:pt x="29" y="36"/>
                    <a:pt x="33" y="36"/>
                  </a:cubicBezTo>
                  <a:cubicBezTo>
                    <a:pt x="38" y="36"/>
                    <a:pt x="42" y="34"/>
                    <a:pt x="51" y="29"/>
                  </a:cubicBezTo>
                  <a:cubicBezTo>
                    <a:pt x="57" y="25"/>
                    <a:pt x="64" y="21"/>
                    <a:pt x="75" y="16"/>
                  </a:cubicBezTo>
                  <a:cubicBezTo>
                    <a:pt x="75" y="16"/>
                    <a:pt x="76" y="15"/>
                    <a:pt x="76" y="14"/>
                  </a:cubicBezTo>
                  <a:cubicBezTo>
                    <a:pt x="76" y="14"/>
                    <a:pt x="76" y="13"/>
                    <a:pt x="7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32">
              <a:extLst>
                <a:ext uri="{FF2B5EF4-FFF2-40B4-BE49-F238E27FC236}">
                  <a16:creationId xmlns:a16="http://schemas.microsoft.com/office/drawing/2014/main" id="{69A152BA-13A0-43AC-AE23-CF3A59369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4875" y="1803400"/>
              <a:ext cx="273050" cy="233363"/>
            </a:xfrm>
            <a:custGeom>
              <a:avLst/>
              <a:gdLst>
                <a:gd name="T0" fmla="*/ 21 w 73"/>
                <a:gd name="T1" fmla="*/ 45 h 62"/>
                <a:gd name="T2" fmla="*/ 29 w 73"/>
                <a:gd name="T3" fmla="*/ 40 h 62"/>
                <a:gd name="T4" fmla="*/ 36 w 73"/>
                <a:gd name="T5" fmla="*/ 59 h 62"/>
                <a:gd name="T6" fmla="*/ 40 w 73"/>
                <a:gd name="T7" fmla="*/ 62 h 62"/>
                <a:gd name="T8" fmla="*/ 44 w 73"/>
                <a:gd name="T9" fmla="*/ 59 h 62"/>
                <a:gd name="T10" fmla="*/ 49 w 73"/>
                <a:gd name="T11" fmla="*/ 49 h 62"/>
                <a:gd name="T12" fmla="*/ 56 w 73"/>
                <a:gd name="T13" fmla="*/ 53 h 62"/>
                <a:gd name="T14" fmla="*/ 56 w 73"/>
                <a:gd name="T15" fmla="*/ 53 h 62"/>
                <a:gd name="T16" fmla="*/ 65 w 73"/>
                <a:gd name="T17" fmla="*/ 48 h 62"/>
                <a:gd name="T18" fmla="*/ 69 w 73"/>
                <a:gd name="T19" fmla="*/ 21 h 62"/>
                <a:gd name="T20" fmla="*/ 68 w 73"/>
                <a:gd name="T21" fmla="*/ 20 h 62"/>
                <a:gd name="T22" fmla="*/ 66 w 73"/>
                <a:gd name="T23" fmla="*/ 20 h 62"/>
                <a:gd name="T24" fmla="*/ 56 w 73"/>
                <a:gd name="T25" fmla="*/ 24 h 62"/>
                <a:gd name="T26" fmla="*/ 47 w 73"/>
                <a:gd name="T27" fmla="*/ 28 h 62"/>
                <a:gd name="T28" fmla="*/ 41 w 73"/>
                <a:gd name="T29" fmla="*/ 37 h 62"/>
                <a:gd name="T30" fmla="*/ 44 w 73"/>
                <a:gd name="T31" fmla="*/ 43 h 62"/>
                <a:gd name="T32" fmla="*/ 41 w 73"/>
                <a:gd name="T33" fmla="*/ 47 h 62"/>
                <a:gd name="T34" fmla="*/ 35 w 73"/>
                <a:gd name="T35" fmla="*/ 35 h 62"/>
                <a:gd name="T36" fmla="*/ 40 w 73"/>
                <a:gd name="T37" fmla="*/ 27 h 62"/>
                <a:gd name="T38" fmla="*/ 36 w 73"/>
                <a:gd name="T39" fmla="*/ 14 h 62"/>
                <a:gd name="T40" fmla="*/ 22 w 73"/>
                <a:gd name="T41" fmla="*/ 7 h 62"/>
                <a:gd name="T42" fmla="*/ 8 w 73"/>
                <a:gd name="T43" fmla="*/ 0 h 62"/>
                <a:gd name="T44" fmla="*/ 6 w 73"/>
                <a:gd name="T45" fmla="*/ 0 h 62"/>
                <a:gd name="T46" fmla="*/ 5 w 73"/>
                <a:gd name="T47" fmla="*/ 1 h 62"/>
                <a:gd name="T48" fmla="*/ 8 w 73"/>
                <a:gd name="T49" fmla="*/ 38 h 62"/>
                <a:gd name="T50" fmla="*/ 21 w 73"/>
                <a:gd name="T51" fmla="*/ 45 h 62"/>
                <a:gd name="T52" fmla="*/ 14 w 73"/>
                <a:gd name="T53" fmla="*/ 15 h 62"/>
                <a:gd name="T54" fmla="*/ 17 w 73"/>
                <a:gd name="T55" fmla="*/ 15 h 62"/>
                <a:gd name="T56" fmla="*/ 33 w 73"/>
                <a:gd name="T57" fmla="*/ 36 h 62"/>
                <a:gd name="T58" fmla="*/ 33 w 73"/>
                <a:gd name="T59" fmla="*/ 36 h 62"/>
                <a:gd name="T60" fmla="*/ 40 w 73"/>
                <a:gd name="T61" fmla="*/ 52 h 62"/>
                <a:gd name="T62" fmla="*/ 57 w 73"/>
                <a:gd name="T63" fmla="*/ 34 h 62"/>
                <a:gd name="T64" fmla="*/ 60 w 73"/>
                <a:gd name="T65" fmla="*/ 35 h 62"/>
                <a:gd name="T66" fmla="*/ 59 w 73"/>
                <a:gd name="T67" fmla="*/ 38 h 62"/>
                <a:gd name="T68" fmla="*/ 42 w 73"/>
                <a:gd name="T69" fmla="*/ 58 h 62"/>
                <a:gd name="T70" fmla="*/ 42 w 73"/>
                <a:gd name="T71" fmla="*/ 58 h 62"/>
                <a:gd name="T72" fmla="*/ 38 w 73"/>
                <a:gd name="T73" fmla="*/ 58 h 62"/>
                <a:gd name="T74" fmla="*/ 30 w 73"/>
                <a:gd name="T75" fmla="*/ 39 h 62"/>
                <a:gd name="T76" fmla="*/ 30 w 73"/>
                <a:gd name="T77" fmla="*/ 39 h 62"/>
                <a:gd name="T78" fmla="*/ 14 w 73"/>
                <a:gd name="T79" fmla="*/ 18 h 62"/>
                <a:gd name="T80" fmla="*/ 14 w 73"/>
                <a:gd name="T81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62">
                  <a:moveTo>
                    <a:pt x="21" y="45"/>
                  </a:moveTo>
                  <a:cubicBezTo>
                    <a:pt x="24" y="45"/>
                    <a:pt x="27" y="43"/>
                    <a:pt x="29" y="40"/>
                  </a:cubicBezTo>
                  <a:cubicBezTo>
                    <a:pt x="34" y="50"/>
                    <a:pt x="36" y="58"/>
                    <a:pt x="36" y="59"/>
                  </a:cubicBezTo>
                  <a:cubicBezTo>
                    <a:pt x="36" y="60"/>
                    <a:pt x="38" y="62"/>
                    <a:pt x="40" y="62"/>
                  </a:cubicBezTo>
                  <a:cubicBezTo>
                    <a:pt x="42" y="62"/>
                    <a:pt x="43" y="61"/>
                    <a:pt x="44" y="59"/>
                  </a:cubicBezTo>
                  <a:cubicBezTo>
                    <a:pt x="44" y="59"/>
                    <a:pt x="46" y="54"/>
                    <a:pt x="49" y="49"/>
                  </a:cubicBezTo>
                  <a:cubicBezTo>
                    <a:pt x="51" y="52"/>
                    <a:pt x="54" y="53"/>
                    <a:pt x="56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9" y="53"/>
                    <a:pt x="62" y="51"/>
                    <a:pt x="65" y="48"/>
                  </a:cubicBezTo>
                  <a:cubicBezTo>
                    <a:pt x="70" y="43"/>
                    <a:pt x="73" y="29"/>
                    <a:pt x="69" y="21"/>
                  </a:cubicBezTo>
                  <a:cubicBezTo>
                    <a:pt x="69" y="20"/>
                    <a:pt x="68" y="20"/>
                    <a:pt x="68" y="20"/>
                  </a:cubicBezTo>
                  <a:cubicBezTo>
                    <a:pt x="67" y="20"/>
                    <a:pt x="67" y="20"/>
                    <a:pt x="66" y="20"/>
                  </a:cubicBezTo>
                  <a:cubicBezTo>
                    <a:pt x="63" y="23"/>
                    <a:pt x="59" y="24"/>
                    <a:pt x="56" y="24"/>
                  </a:cubicBezTo>
                  <a:cubicBezTo>
                    <a:pt x="53" y="25"/>
                    <a:pt x="50" y="26"/>
                    <a:pt x="47" y="28"/>
                  </a:cubicBezTo>
                  <a:cubicBezTo>
                    <a:pt x="43" y="30"/>
                    <a:pt x="41" y="34"/>
                    <a:pt x="41" y="37"/>
                  </a:cubicBezTo>
                  <a:cubicBezTo>
                    <a:pt x="41" y="38"/>
                    <a:pt x="42" y="41"/>
                    <a:pt x="44" y="43"/>
                  </a:cubicBezTo>
                  <a:cubicBezTo>
                    <a:pt x="43" y="44"/>
                    <a:pt x="42" y="46"/>
                    <a:pt x="41" y="47"/>
                  </a:cubicBezTo>
                  <a:cubicBezTo>
                    <a:pt x="39" y="43"/>
                    <a:pt x="37" y="39"/>
                    <a:pt x="35" y="35"/>
                  </a:cubicBezTo>
                  <a:cubicBezTo>
                    <a:pt x="38" y="33"/>
                    <a:pt x="40" y="30"/>
                    <a:pt x="40" y="27"/>
                  </a:cubicBezTo>
                  <a:cubicBezTo>
                    <a:pt x="41" y="23"/>
                    <a:pt x="40" y="19"/>
                    <a:pt x="36" y="14"/>
                  </a:cubicBezTo>
                  <a:cubicBezTo>
                    <a:pt x="32" y="10"/>
                    <a:pt x="27" y="8"/>
                    <a:pt x="22" y="7"/>
                  </a:cubicBezTo>
                  <a:cubicBezTo>
                    <a:pt x="17" y="5"/>
                    <a:pt x="12" y="4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12"/>
                    <a:pt x="2" y="30"/>
                    <a:pt x="8" y="38"/>
                  </a:cubicBezTo>
                  <a:cubicBezTo>
                    <a:pt x="11" y="41"/>
                    <a:pt x="16" y="45"/>
                    <a:pt x="21" y="45"/>
                  </a:cubicBezTo>
                  <a:close/>
                  <a:moveTo>
                    <a:pt x="14" y="15"/>
                  </a:moveTo>
                  <a:cubicBezTo>
                    <a:pt x="14" y="14"/>
                    <a:pt x="15" y="14"/>
                    <a:pt x="17" y="15"/>
                  </a:cubicBezTo>
                  <a:cubicBezTo>
                    <a:pt x="23" y="21"/>
                    <a:pt x="29" y="28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7" y="42"/>
                    <a:pt x="39" y="47"/>
                    <a:pt x="40" y="52"/>
                  </a:cubicBezTo>
                  <a:cubicBezTo>
                    <a:pt x="45" y="45"/>
                    <a:pt x="50" y="38"/>
                    <a:pt x="57" y="34"/>
                  </a:cubicBezTo>
                  <a:cubicBezTo>
                    <a:pt x="58" y="33"/>
                    <a:pt x="59" y="34"/>
                    <a:pt x="60" y="35"/>
                  </a:cubicBezTo>
                  <a:cubicBezTo>
                    <a:pt x="60" y="36"/>
                    <a:pt x="60" y="37"/>
                    <a:pt x="59" y="38"/>
                  </a:cubicBezTo>
                  <a:cubicBezTo>
                    <a:pt x="50" y="42"/>
                    <a:pt x="44" y="53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1" y="60"/>
                    <a:pt x="39" y="60"/>
                    <a:pt x="38" y="58"/>
                  </a:cubicBezTo>
                  <a:cubicBezTo>
                    <a:pt x="37" y="54"/>
                    <a:pt x="36" y="4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6" y="32"/>
                    <a:pt x="21" y="24"/>
                    <a:pt x="14" y="18"/>
                  </a:cubicBezTo>
                  <a:cubicBezTo>
                    <a:pt x="13" y="17"/>
                    <a:pt x="13" y="16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21654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-902810" y="-2360347"/>
            <a:ext cx="5248191" cy="524819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10799030" y="5378450"/>
            <a:ext cx="2228850" cy="22288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8</a:t>
            </a:fld>
            <a:endParaRPr lang="en-US"/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A75A037C-D96B-437F-8DE7-6ED077173A50}"/>
              </a:ext>
            </a:extLst>
          </p:cNvPr>
          <p:cNvSpPr/>
          <p:nvPr/>
        </p:nvSpPr>
        <p:spPr>
          <a:xfrm>
            <a:off x="5832669" y="1495424"/>
            <a:ext cx="3924300" cy="6604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Arrow: Chevron 90">
            <a:extLst>
              <a:ext uri="{FF2B5EF4-FFF2-40B4-BE49-F238E27FC236}">
                <a16:creationId xmlns:a16="http://schemas.microsoft.com/office/drawing/2014/main" id="{3B3EFD16-B2CE-4E5B-9738-3EB6C293C5FF}"/>
              </a:ext>
            </a:extLst>
          </p:cNvPr>
          <p:cNvSpPr/>
          <p:nvPr/>
        </p:nvSpPr>
        <p:spPr>
          <a:xfrm>
            <a:off x="4617570" y="2297112"/>
            <a:ext cx="3924300" cy="6604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Arrow: Chevron 91">
            <a:extLst>
              <a:ext uri="{FF2B5EF4-FFF2-40B4-BE49-F238E27FC236}">
                <a16:creationId xmlns:a16="http://schemas.microsoft.com/office/drawing/2014/main" id="{4F0E7FE4-8F59-432B-81BF-A864EFF3A5A5}"/>
              </a:ext>
            </a:extLst>
          </p:cNvPr>
          <p:cNvSpPr/>
          <p:nvPr/>
        </p:nvSpPr>
        <p:spPr>
          <a:xfrm>
            <a:off x="3402472" y="3098800"/>
            <a:ext cx="3924300" cy="6604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Arrow: Chevron 92">
            <a:extLst>
              <a:ext uri="{FF2B5EF4-FFF2-40B4-BE49-F238E27FC236}">
                <a16:creationId xmlns:a16="http://schemas.microsoft.com/office/drawing/2014/main" id="{CEA869EE-98FA-48AC-A606-2704D2413E79}"/>
              </a:ext>
            </a:extLst>
          </p:cNvPr>
          <p:cNvSpPr/>
          <p:nvPr/>
        </p:nvSpPr>
        <p:spPr>
          <a:xfrm>
            <a:off x="2187374" y="3900488"/>
            <a:ext cx="3924300" cy="660400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Arrow: Chevron 93">
            <a:extLst>
              <a:ext uri="{FF2B5EF4-FFF2-40B4-BE49-F238E27FC236}">
                <a16:creationId xmlns:a16="http://schemas.microsoft.com/office/drawing/2014/main" id="{90544F53-BEE5-4CB1-9387-7DAB52B86409}"/>
              </a:ext>
            </a:extLst>
          </p:cNvPr>
          <p:cNvSpPr/>
          <p:nvPr/>
        </p:nvSpPr>
        <p:spPr>
          <a:xfrm>
            <a:off x="972276" y="4702176"/>
            <a:ext cx="3924300" cy="6604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C2C1073-945D-4554-BC25-429CFD20C303}"/>
              </a:ext>
            </a:extLst>
          </p:cNvPr>
          <p:cNvSpPr txBox="1"/>
          <p:nvPr/>
        </p:nvSpPr>
        <p:spPr>
          <a:xfrm>
            <a:off x="1671034" y="4796464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Task 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6EBA4DC-9607-411C-A7F5-C972DE4027BB}"/>
              </a:ext>
            </a:extLst>
          </p:cNvPr>
          <p:cNvSpPr txBox="1"/>
          <p:nvPr/>
        </p:nvSpPr>
        <p:spPr>
          <a:xfrm>
            <a:off x="1671034" y="5052845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January - March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0DBDB88-F1A8-4C38-9B50-B9978714480C}"/>
              </a:ext>
            </a:extLst>
          </p:cNvPr>
          <p:cNvSpPr txBox="1"/>
          <p:nvPr/>
        </p:nvSpPr>
        <p:spPr>
          <a:xfrm>
            <a:off x="2886133" y="3994776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Task 2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EDF56E5-13C3-4037-8301-4855AA469CFC}"/>
              </a:ext>
            </a:extLst>
          </p:cNvPr>
          <p:cNvSpPr txBox="1"/>
          <p:nvPr/>
        </p:nvSpPr>
        <p:spPr>
          <a:xfrm>
            <a:off x="2886133" y="4251157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March - May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A8532D8-E62F-4ACA-A4FF-9B8E346A6E4F}"/>
              </a:ext>
            </a:extLst>
          </p:cNvPr>
          <p:cNvSpPr txBox="1"/>
          <p:nvPr/>
        </p:nvSpPr>
        <p:spPr>
          <a:xfrm>
            <a:off x="4101231" y="3193088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Task 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F13E3E2-51C2-47AB-8B73-5F5B3F34FEF0}"/>
              </a:ext>
            </a:extLst>
          </p:cNvPr>
          <p:cNvSpPr txBox="1"/>
          <p:nvPr/>
        </p:nvSpPr>
        <p:spPr>
          <a:xfrm>
            <a:off x="4101231" y="3449469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April - June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74730A3-782F-48DE-81EA-57FE8D84EABF}"/>
              </a:ext>
            </a:extLst>
          </p:cNvPr>
          <p:cNvSpPr txBox="1"/>
          <p:nvPr/>
        </p:nvSpPr>
        <p:spPr>
          <a:xfrm>
            <a:off x="5316329" y="2391400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Task 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B0BB997-4B46-4C8F-9CBD-6EFFDBB7DCAC}"/>
              </a:ext>
            </a:extLst>
          </p:cNvPr>
          <p:cNvSpPr txBox="1"/>
          <p:nvPr/>
        </p:nvSpPr>
        <p:spPr>
          <a:xfrm>
            <a:off x="5316329" y="2647781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July - September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06FBDF6-E043-4460-A3F6-DC05A09E9BAF}"/>
              </a:ext>
            </a:extLst>
          </p:cNvPr>
          <p:cNvSpPr txBox="1"/>
          <p:nvPr/>
        </p:nvSpPr>
        <p:spPr>
          <a:xfrm>
            <a:off x="6531428" y="1589712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Task 5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00322E1-9BD5-4D20-B394-4851F0D13F6D}"/>
              </a:ext>
            </a:extLst>
          </p:cNvPr>
          <p:cNvSpPr txBox="1"/>
          <p:nvPr/>
        </p:nvSpPr>
        <p:spPr>
          <a:xfrm>
            <a:off x="6531428" y="1846093"/>
            <a:ext cx="25267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October - December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70D8D39-D13B-4CBB-A807-ECD041043D1D}"/>
              </a:ext>
            </a:extLst>
          </p:cNvPr>
          <p:cNvSpPr txBox="1"/>
          <p:nvPr/>
        </p:nvSpPr>
        <p:spPr>
          <a:xfrm>
            <a:off x="5073004" y="4893877"/>
            <a:ext cx="1397517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68 days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EDBF565-1A15-4D3A-88D2-A8ED6EAEDF4F}"/>
              </a:ext>
            </a:extLst>
          </p:cNvPr>
          <p:cNvSpPr txBox="1"/>
          <p:nvPr/>
        </p:nvSpPr>
        <p:spPr>
          <a:xfrm>
            <a:off x="6260305" y="4092189"/>
            <a:ext cx="1397517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45 days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A546681-8768-4DC4-9FA3-7DE83013807F}"/>
              </a:ext>
            </a:extLst>
          </p:cNvPr>
          <p:cNvSpPr txBox="1"/>
          <p:nvPr/>
        </p:nvSpPr>
        <p:spPr>
          <a:xfrm>
            <a:off x="7447606" y="3290501"/>
            <a:ext cx="1397517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70 days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1271A2A-C4BB-4021-90B1-DEB4AB63A4BD}"/>
              </a:ext>
            </a:extLst>
          </p:cNvPr>
          <p:cNvSpPr txBox="1"/>
          <p:nvPr/>
        </p:nvSpPr>
        <p:spPr>
          <a:xfrm>
            <a:off x="8634907" y="2488813"/>
            <a:ext cx="1397517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85 days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06953F4-226F-4A20-AD22-BBFC9A82706F}"/>
              </a:ext>
            </a:extLst>
          </p:cNvPr>
          <p:cNvSpPr txBox="1"/>
          <p:nvPr/>
        </p:nvSpPr>
        <p:spPr>
          <a:xfrm>
            <a:off x="9822207" y="1687125"/>
            <a:ext cx="1397517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b="1" dirty="0">
                <a:solidFill>
                  <a:srgbClr val="404040"/>
                </a:solidFill>
                <a:ea typeface="Segoe UI Black" panose="020B0A02040204020203" pitchFamily="34" charset="0"/>
                <a:cs typeface="Segoe UI Light" panose="020B0502040204020203" pitchFamily="34" charset="0"/>
              </a:rPr>
              <a:t>30 days</a:t>
            </a:r>
          </a:p>
        </p:txBody>
      </p:sp>
      <p:sp>
        <p:nvSpPr>
          <p:cNvPr id="114" name="Google Shape;349;p22">
            <a:extLst>
              <a:ext uri="{FF2B5EF4-FFF2-40B4-BE49-F238E27FC236}">
                <a16:creationId xmlns:a16="http://schemas.microsoft.com/office/drawing/2014/main" id="{EDB26053-79D0-4640-BF75-C459F7DE1F9A}"/>
              </a:ext>
            </a:extLst>
          </p:cNvPr>
          <p:cNvSpPr/>
          <p:nvPr/>
        </p:nvSpPr>
        <p:spPr>
          <a:xfrm>
            <a:off x="957943" y="5779269"/>
            <a:ext cx="10276114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algn="ctr"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veniamquis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cs typeface="Segoe UI Light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cs typeface="Segoe UI Light" panose="020B0502040204020203" pitchFamily="34" charset="0"/>
              </a:rPr>
              <a:t>  </a:t>
            </a:r>
            <a:endParaRPr sz="1400" kern="0" dirty="0">
              <a:solidFill>
                <a:srgbClr val="404040"/>
              </a:solidFill>
              <a:ea typeface="Roboto Light"/>
              <a:cs typeface="Roboto Light"/>
              <a:sym typeface="Roboto Light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54CC8390-FA00-4753-85D5-167FA30A5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5661" y="1809725"/>
            <a:ext cx="1372115" cy="307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39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C4EF579C-E89C-441B-BF71-0981B93F406E}"/>
              </a:ext>
            </a:extLst>
          </p:cNvPr>
          <p:cNvSpPr/>
          <p:nvPr/>
        </p:nvSpPr>
        <p:spPr>
          <a:xfrm>
            <a:off x="3331753" y="4086225"/>
            <a:ext cx="3924300" cy="39243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A480-D285-4031-BAC0-72E8ECD7EB8C}"/>
              </a:ext>
            </a:extLst>
          </p:cNvPr>
          <p:cNvSpPr/>
          <p:nvPr/>
        </p:nvSpPr>
        <p:spPr>
          <a:xfrm>
            <a:off x="8115300" y="-1295400"/>
            <a:ext cx="5467350" cy="54673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3077A1-56D5-4B16-9F53-00B52A181164}"/>
              </a:ext>
            </a:extLst>
          </p:cNvPr>
          <p:cNvSpPr/>
          <p:nvPr/>
        </p:nvSpPr>
        <p:spPr>
          <a:xfrm>
            <a:off x="278545" y="328612"/>
            <a:ext cx="11634910" cy="62007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29C2AA2-B852-4127-BDCE-E81B96919883}"/>
              </a:ext>
            </a:extLst>
          </p:cNvPr>
          <p:cNvSpPr txBox="1"/>
          <p:nvPr/>
        </p:nvSpPr>
        <p:spPr>
          <a:xfrm>
            <a:off x="558800" y="514945"/>
            <a:ext cx="110744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2515C2-AB15-47DA-8569-17499ED00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AF0CEFF-833F-42B2-BC4A-C9A94E4AD2E3}" type="datetime1">
              <a:rPr lang="en-US" smtClean="0"/>
              <a:t>5/5/2022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6554B15-4DD5-4869-965F-420957A5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734B36C2-C83D-49B7-B11E-F6D983EA8149}" type="slidenum">
              <a:rPr lang="en-US" smtClean="0"/>
              <a:t>9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2298344-458B-4B6A-AC01-516C6762B593}"/>
              </a:ext>
            </a:extLst>
          </p:cNvPr>
          <p:cNvGrpSpPr/>
          <p:nvPr/>
        </p:nvGrpSpPr>
        <p:grpSpPr>
          <a:xfrm>
            <a:off x="4017930" y="1275108"/>
            <a:ext cx="4156141" cy="4015955"/>
            <a:chOff x="3952126" y="1787777"/>
            <a:chExt cx="4287749" cy="4143124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7599D581-9E83-4F39-A93C-D70718D69DB7}"/>
                </a:ext>
              </a:extLst>
            </p:cNvPr>
            <p:cNvGrpSpPr/>
            <p:nvPr/>
          </p:nvGrpSpPr>
          <p:grpSpPr>
            <a:xfrm>
              <a:off x="3952126" y="1787777"/>
              <a:ext cx="4287749" cy="4143124"/>
              <a:chOff x="4319071" y="1928339"/>
              <a:chExt cx="3771832" cy="3644603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33824ED3-8F7C-4DD3-AA72-D5FFF978F31F}"/>
                  </a:ext>
                </a:extLst>
              </p:cNvPr>
              <p:cNvGrpSpPr/>
              <p:nvPr/>
            </p:nvGrpSpPr>
            <p:grpSpPr>
              <a:xfrm>
                <a:off x="4353748" y="1961447"/>
                <a:ext cx="3704043" cy="3578382"/>
                <a:chOff x="4353745" y="1961447"/>
                <a:chExt cx="3704040" cy="3578384"/>
              </a:xfrm>
            </p:grpSpPr>
            <p:sp>
              <p:nvSpPr>
                <p:cNvPr id="175" name="Freeform 18">
                  <a:extLst>
                    <a:ext uri="{FF2B5EF4-FFF2-40B4-BE49-F238E27FC236}">
                      <a16:creationId xmlns:a16="http://schemas.microsoft.com/office/drawing/2014/main" id="{BBE81E7C-C1D2-4484-958D-2A06CA0C4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9668" y="1961447"/>
                  <a:ext cx="662483" cy="282725"/>
                </a:xfrm>
                <a:custGeom>
                  <a:avLst/>
                  <a:gdLst>
                    <a:gd name="T0" fmla="*/ 0 w 401"/>
                    <a:gd name="T1" fmla="*/ 171 h 171"/>
                    <a:gd name="T2" fmla="*/ 81 w 401"/>
                    <a:gd name="T3" fmla="*/ 33 h 171"/>
                    <a:gd name="T4" fmla="*/ 168 w 401"/>
                    <a:gd name="T5" fmla="*/ 2 h 171"/>
                    <a:gd name="T6" fmla="*/ 401 w 401"/>
                    <a:gd name="T7" fmla="*/ 171 h 171"/>
                    <a:gd name="T8" fmla="*/ 0 w 401"/>
                    <a:gd name="T9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171">
                      <a:moveTo>
                        <a:pt x="0" y="171"/>
                      </a:moveTo>
                      <a:cubicBezTo>
                        <a:pt x="0" y="171"/>
                        <a:pt x="23" y="82"/>
                        <a:pt x="81" y="33"/>
                      </a:cubicBezTo>
                      <a:cubicBezTo>
                        <a:pt x="104" y="14"/>
                        <a:pt x="133" y="0"/>
                        <a:pt x="168" y="2"/>
                      </a:cubicBezTo>
                      <a:cubicBezTo>
                        <a:pt x="289" y="7"/>
                        <a:pt x="401" y="171"/>
                        <a:pt x="401" y="171"/>
                      </a:cubicBezTo>
                      <a:lnTo>
                        <a:pt x="0" y="171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22">
                  <a:extLst>
                    <a:ext uri="{FF2B5EF4-FFF2-40B4-BE49-F238E27FC236}">
                      <a16:creationId xmlns:a16="http://schemas.microsoft.com/office/drawing/2014/main" id="{16FA75EA-F32D-4683-BA4F-1E0396CE98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5759" y="2850109"/>
                  <a:ext cx="282026" cy="663879"/>
                </a:xfrm>
                <a:custGeom>
                  <a:avLst/>
                  <a:gdLst>
                    <a:gd name="T0" fmla="*/ 0 w 171"/>
                    <a:gd name="T1" fmla="*/ 0 h 402"/>
                    <a:gd name="T2" fmla="*/ 138 w 171"/>
                    <a:gd name="T3" fmla="*/ 82 h 402"/>
                    <a:gd name="T4" fmla="*/ 169 w 171"/>
                    <a:gd name="T5" fmla="*/ 168 h 402"/>
                    <a:gd name="T6" fmla="*/ 0 w 171"/>
                    <a:gd name="T7" fmla="*/ 402 h 402"/>
                    <a:gd name="T8" fmla="*/ 0 w 171"/>
                    <a:gd name="T9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402">
                      <a:moveTo>
                        <a:pt x="0" y="0"/>
                      </a:moveTo>
                      <a:cubicBezTo>
                        <a:pt x="0" y="0"/>
                        <a:pt x="89" y="24"/>
                        <a:pt x="138" y="82"/>
                      </a:cubicBezTo>
                      <a:cubicBezTo>
                        <a:pt x="158" y="105"/>
                        <a:pt x="171" y="134"/>
                        <a:pt x="169" y="168"/>
                      </a:cubicBezTo>
                      <a:cubicBezTo>
                        <a:pt x="164" y="290"/>
                        <a:pt x="0" y="402"/>
                        <a:pt x="0" y="40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20">
                  <a:extLst>
                    <a:ext uri="{FF2B5EF4-FFF2-40B4-BE49-F238E27FC236}">
                      <a16:creationId xmlns:a16="http://schemas.microsoft.com/office/drawing/2014/main" id="{BC80AB84-6401-4C62-9CAF-52BED1BD8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1020" y="5257805"/>
                  <a:ext cx="662483" cy="282026"/>
                </a:xfrm>
                <a:custGeom>
                  <a:avLst/>
                  <a:gdLst>
                    <a:gd name="T0" fmla="*/ 401 w 401"/>
                    <a:gd name="T1" fmla="*/ 0 h 171"/>
                    <a:gd name="T2" fmla="*/ 319 w 401"/>
                    <a:gd name="T3" fmla="*/ 138 h 171"/>
                    <a:gd name="T4" fmla="*/ 233 w 401"/>
                    <a:gd name="T5" fmla="*/ 169 h 171"/>
                    <a:gd name="T6" fmla="*/ 0 w 401"/>
                    <a:gd name="T7" fmla="*/ 0 h 171"/>
                    <a:gd name="T8" fmla="*/ 401 w 401"/>
                    <a:gd name="T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171">
                      <a:moveTo>
                        <a:pt x="401" y="0"/>
                      </a:moveTo>
                      <a:cubicBezTo>
                        <a:pt x="401" y="0"/>
                        <a:pt x="377" y="89"/>
                        <a:pt x="319" y="138"/>
                      </a:cubicBezTo>
                      <a:cubicBezTo>
                        <a:pt x="296" y="158"/>
                        <a:pt x="268" y="171"/>
                        <a:pt x="233" y="169"/>
                      </a:cubicBezTo>
                      <a:cubicBezTo>
                        <a:pt x="112" y="164"/>
                        <a:pt x="0" y="0"/>
                        <a:pt x="0" y="0"/>
                      </a:cubicBezTo>
                      <a:lnTo>
                        <a:pt x="401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24">
                  <a:extLst>
                    <a:ext uri="{FF2B5EF4-FFF2-40B4-BE49-F238E27FC236}">
                      <a16:creationId xmlns:a16="http://schemas.microsoft.com/office/drawing/2014/main" id="{60F71AEC-A5E6-428B-B726-37EF00793F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3745" y="3964952"/>
                  <a:ext cx="282026" cy="663879"/>
                </a:xfrm>
                <a:custGeom>
                  <a:avLst/>
                  <a:gdLst>
                    <a:gd name="T0" fmla="*/ 171 w 171"/>
                    <a:gd name="T1" fmla="*/ 402 h 402"/>
                    <a:gd name="T2" fmla="*/ 33 w 171"/>
                    <a:gd name="T3" fmla="*/ 320 h 402"/>
                    <a:gd name="T4" fmla="*/ 1 w 171"/>
                    <a:gd name="T5" fmla="*/ 234 h 402"/>
                    <a:gd name="T6" fmla="*/ 171 w 171"/>
                    <a:gd name="T7" fmla="*/ 0 h 402"/>
                    <a:gd name="T8" fmla="*/ 171 w 171"/>
                    <a:gd name="T9" fmla="*/ 402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402">
                      <a:moveTo>
                        <a:pt x="171" y="402"/>
                      </a:moveTo>
                      <a:cubicBezTo>
                        <a:pt x="171" y="402"/>
                        <a:pt x="81" y="378"/>
                        <a:pt x="33" y="320"/>
                      </a:cubicBezTo>
                      <a:cubicBezTo>
                        <a:pt x="13" y="297"/>
                        <a:pt x="0" y="268"/>
                        <a:pt x="1" y="234"/>
                      </a:cubicBezTo>
                      <a:cubicBezTo>
                        <a:pt x="7" y="112"/>
                        <a:pt x="171" y="0"/>
                        <a:pt x="171" y="0"/>
                      </a:cubicBezTo>
                      <a:lnTo>
                        <a:pt x="171" y="402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2" name="Freeform 17">
                <a:extLst>
                  <a:ext uri="{FF2B5EF4-FFF2-40B4-BE49-F238E27FC236}">
                    <a16:creationId xmlns:a16="http://schemas.microsoft.com/office/drawing/2014/main" id="{348E74AC-BC52-488E-AF04-3D967F2B3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776" y="2244171"/>
                <a:ext cx="3144876" cy="3011538"/>
              </a:xfrm>
              <a:custGeom>
                <a:avLst/>
                <a:gdLst>
                  <a:gd name="T0" fmla="*/ 1904 w 1904"/>
                  <a:gd name="T1" fmla="*/ 1734 h 1824"/>
                  <a:gd name="T2" fmla="*/ 1813 w 1904"/>
                  <a:gd name="T3" fmla="*/ 1824 h 1824"/>
                  <a:gd name="T4" fmla="*/ 90 w 1904"/>
                  <a:gd name="T5" fmla="*/ 1824 h 1824"/>
                  <a:gd name="T6" fmla="*/ 0 w 1904"/>
                  <a:gd name="T7" fmla="*/ 1734 h 1824"/>
                  <a:gd name="T8" fmla="*/ 0 w 1904"/>
                  <a:gd name="T9" fmla="*/ 91 h 1824"/>
                  <a:gd name="T10" fmla="*/ 90 w 1904"/>
                  <a:gd name="T11" fmla="*/ 0 h 1824"/>
                  <a:gd name="T12" fmla="*/ 1813 w 1904"/>
                  <a:gd name="T13" fmla="*/ 0 h 1824"/>
                  <a:gd name="T14" fmla="*/ 1904 w 1904"/>
                  <a:gd name="T15" fmla="*/ 91 h 1824"/>
                  <a:gd name="T16" fmla="*/ 1904 w 1904"/>
                  <a:gd name="T17" fmla="*/ 1734 h 1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4" h="1824">
                    <a:moveTo>
                      <a:pt x="1904" y="1734"/>
                    </a:moveTo>
                    <a:cubicBezTo>
                      <a:pt x="1904" y="1784"/>
                      <a:pt x="1863" y="1824"/>
                      <a:pt x="1813" y="1824"/>
                    </a:cubicBezTo>
                    <a:cubicBezTo>
                      <a:pt x="90" y="1824"/>
                      <a:pt x="90" y="1824"/>
                      <a:pt x="90" y="1824"/>
                    </a:cubicBezTo>
                    <a:cubicBezTo>
                      <a:pt x="40" y="1824"/>
                      <a:pt x="0" y="1784"/>
                      <a:pt x="0" y="1734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41"/>
                      <a:pt x="40" y="0"/>
                      <a:pt x="90" y="0"/>
                    </a:cubicBezTo>
                    <a:cubicBezTo>
                      <a:pt x="1813" y="0"/>
                      <a:pt x="1813" y="0"/>
                      <a:pt x="1813" y="0"/>
                    </a:cubicBezTo>
                    <a:cubicBezTo>
                      <a:pt x="1863" y="0"/>
                      <a:pt x="1904" y="41"/>
                      <a:pt x="1904" y="91"/>
                    </a:cubicBezTo>
                    <a:lnTo>
                      <a:pt x="1904" y="1734"/>
                    </a:lnTo>
                    <a:close/>
                  </a:path>
                </a:pathLst>
              </a:custGeom>
              <a:solidFill>
                <a:schemeClr val="bg1"/>
              </a:solidFill>
              <a:ln w="14288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Rectangle 26">
                <a:extLst>
                  <a:ext uri="{FF2B5EF4-FFF2-40B4-BE49-F238E27FC236}">
                    <a16:creationId xmlns:a16="http://schemas.microsoft.com/office/drawing/2014/main" id="{03DF118D-2644-4CAF-9892-89357B99D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3658" y="2244171"/>
                <a:ext cx="79582" cy="346949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Rectangle 27">
                <a:extLst>
                  <a:ext uri="{FF2B5EF4-FFF2-40B4-BE49-F238E27FC236}">
                    <a16:creationId xmlns:a16="http://schemas.microsoft.com/office/drawing/2014/main" id="{B5029898-8B07-4639-989F-92725A3E3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3658" y="4910855"/>
                <a:ext cx="79582" cy="344854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Rectangle 28">
                <a:extLst>
                  <a:ext uri="{FF2B5EF4-FFF2-40B4-BE49-F238E27FC236}">
                    <a16:creationId xmlns:a16="http://schemas.microsoft.com/office/drawing/2014/main" id="{92345A92-33DA-40D7-9413-A299DCAF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776" y="3703867"/>
                <a:ext cx="345552" cy="78884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Rectangle 29">
                <a:extLst>
                  <a:ext uri="{FF2B5EF4-FFF2-40B4-BE49-F238E27FC236}">
                    <a16:creationId xmlns:a16="http://schemas.microsoft.com/office/drawing/2014/main" id="{6AC6798B-70BC-440F-9810-513C5254C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8815" y="3703867"/>
                <a:ext cx="346950" cy="78884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46">
                <a:extLst>
                  <a:ext uri="{FF2B5EF4-FFF2-40B4-BE49-F238E27FC236}">
                    <a16:creationId xmlns:a16="http://schemas.microsoft.com/office/drawing/2014/main" id="{E0605C6F-4D8C-4D68-8A3F-E3E8DF541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417" y="1928339"/>
                <a:ext cx="2082679" cy="1260341"/>
              </a:xfrm>
              <a:custGeom>
                <a:avLst/>
                <a:gdLst>
                  <a:gd name="connsiteX0" fmla="*/ 277899 w 2082677"/>
                  <a:gd name="connsiteY0" fmla="*/ 11 h 1260342"/>
                  <a:gd name="connsiteX1" fmla="*/ 289031 w 2082677"/>
                  <a:gd name="connsiteY1" fmla="*/ 179 h 1260342"/>
                  <a:gd name="connsiteX2" fmla="*/ 1362576 w 2082677"/>
                  <a:gd name="connsiteY2" fmla="*/ 179 h 1260342"/>
                  <a:gd name="connsiteX3" fmla="*/ 1886136 w 2082677"/>
                  <a:gd name="connsiteY3" fmla="*/ 465927 h 1260342"/>
                  <a:gd name="connsiteX4" fmla="*/ 1976974 w 2082677"/>
                  <a:gd name="connsiteY4" fmla="*/ 376742 h 1260342"/>
                  <a:gd name="connsiteX5" fmla="*/ 2082677 w 2082677"/>
                  <a:gd name="connsiteY5" fmla="*/ 421335 h 1260342"/>
                  <a:gd name="connsiteX6" fmla="*/ 2082677 w 2082677"/>
                  <a:gd name="connsiteY6" fmla="*/ 1111699 h 1260342"/>
                  <a:gd name="connsiteX7" fmla="*/ 1932381 w 2082677"/>
                  <a:gd name="connsiteY7" fmla="*/ 1260342 h 1260342"/>
                  <a:gd name="connsiteX8" fmla="*/ 1233751 w 2082677"/>
                  <a:gd name="connsiteY8" fmla="*/ 1260342 h 1260342"/>
                  <a:gd name="connsiteX9" fmla="*/ 1190809 w 2082677"/>
                  <a:gd name="connsiteY9" fmla="*/ 1154640 h 1260342"/>
                  <a:gd name="connsiteX10" fmla="*/ 1281648 w 2082677"/>
                  <a:gd name="connsiteY10" fmla="*/ 1065455 h 1260342"/>
                  <a:gd name="connsiteX11" fmla="*/ 661085 w 2082677"/>
                  <a:gd name="connsiteY11" fmla="*/ 447620 h 1260342"/>
                  <a:gd name="connsiteX12" fmla="*/ 528716 w 2082677"/>
                  <a:gd name="connsiteY12" fmla="*/ 315833 h 1260342"/>
                  <a:gd name="connsiteX13" fmla="*/ 528739 w 2082677"/>
                  <a:gd name="connsiteY13" fmla="*/ 315833 h 1260342"/>
                  <a:gd name="connsiteX14" fmla="*/ 143805 w 2082677"/>
                  <a:gd name="connsiteY14" fmla="*/ 36415 h 1260342"/>
                  <a:gd name="connsiteX15" fmla="*/ 75 w 2082677"/>
                  <a:gd name="connsiteY15" fmla="*/ 87669 h 1260342"/>
                  <a:gd name="connsiteX16" fmla="*/ 2 w 2082677"/>
                  <a:gd name="connsiteY16" fmla="*/ 87751 h 1260342"/>
                  <a:gd name="connsiteX17" fmla="*/ 0 w 2082677"/>
                  <a:gd name="connsiteY17" fmla="*/ 87713 h 1260342"/>
                  <a:gd name="connsiteX18" fmla="*/ 277899 w 2082677"/>
                  <a:gd name="connsiteY18" fmla="*/ 11 h 1260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082677" h="1260342">
                    <a:moveTo>
                      <a:pt x="277899" y="11"/>
                    </a:moveTo>
                    <a:cubicBezTo>
                      <a:pt x="285005" y="50"/>
                      <a:pt x="289031" y="179"/>
                      <a:pt x="289031" y="179"/>
                    </a:cubicBezTo>
                    <a:cubicBezTo>
                      <a:pt x="289031" y="179"/>
                      <a:pt x="289031" y="179"/>
                      <a:pt x="1362576" y="179"/>
                    </a:cubicBezTo>
                    <a:cubicBezTo>
                      <a:pt x="1481492" y="18347"/>
                      <a:pt x="1886136" y="465927"/>
                      <a:pt x="1886136" y="465927"/>
                    </a:cubicBezTo>
                    <a:cubicBezTo>
                      <a:pt x="1886136" y="465927"/>
                      <a:pt x="1886136" y="465927"/>
                      <a:pt x="1976974" y="376742"/>
                    </a:cubicBezTo>
                    <a:cubicBezTo>
                      <a:pt x="2034781" y="318936"/>
                      <a:pt x="2082677" y="338755"/>
                      <a:pt x="2082677" y="421335"/>
                    </a:cubicBezTo>
                    <a:cubicBezTo>
                      <a:pt x="2082677" y="421335"/>
                      <a:pt x="2082677" y="421335"/>
                      <a:pt x="2082677" y="1111699"/>
                    </a:cubicBezTo>
                    <a:cubicBezTo>
                      <a:pt x="2082677" y="1194279"/>
                      <a:pt x="2014961" y="1260342"/>
                      <a:pt x="1932381" y="1260342"/>
                    </a:cubicBezTo>
                    <a:cubicBezTo>
                      <a:pt x="1932381" y="1260342"/>
                      <a:pt x="1932381" y="1260342"/>
                      <a:pt x="1233751" y="1260342"/>
                    </a:cubicBezTo>
                    <a:cubicBezTo>
                      <a:pt x="1151171" y="1260342"/>
                      <a:pt x="1133003" y="1214098"/>
                      <a:pt x="1190809" y="1154640"/>
                    </a:cubicBezTo>
                    <a:cubicBezTo>
                      <a:pt x="1190809" y="1154640"/>
                      <a:pt x="1190809" y="1154640"/>
                      <a:pt x="1281648" y="1065455"/>
                    </a:cubicBezTo>
                    <a:cubicBezTo>
                      <a:pt x="1281648" y="1065455"/>
                      <a:pt x="1281648" y="1065455"/>
                      <a:pt x="661085" y="447620"/>
                    </a:cubicBezTo>
                    <a:lnTo>
                      <a:pt x="528716" y="315833"/>
                    </a:lnTo>
                    <a:lnTo>
                      <a:pt x="528739" y="315833"/>
                    </a:lnTo>
                    <a:cubicBezTo>
                      <a:pt x="528739" y="315833"/>
                      <a:pt x="343707" y="44682"/>
                      <a:pt x="143805" y="36415"/>
                    </a:cubicBezTo>
                    <a:cubicBezTo>
                      <a:pt x="85983" y="33108"/>
                      <a:pt x="38072" y="56255"/>
                      <a:pt x="75" y="87669"/>
                    </a:cubicBezTo>
                    <a:lnTo>
                      <a:pt x="2" y="87751"/>
                    </a:lnTo>
                    <a:lnTo>
                      <a:pt x="0" y="87713"/>
                    </a:lnTo>
                    <a:cubicBezTo>
                      <a:pt x="27458" y="3895"/>
                      <a:pt x="228154" y="-260"/>
                      <a:pt x="277899" y="11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8" name="Freeform 48">
                <a:extLst>
                  <a:ext uri="{FF2B5EF4-FFF2-40B4-BE49-F238E27FC236}">
                    <a16:creationId xmlns:a16="http://schemas.microsoft.com/office/drawing/2014/main" id="{81D2DF4C-695B-4C58-8E46-EE347402C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085" y="4313295"/>
                <a:ext cx="2080937" cy="1259647"/>
              </a:xfrm>
              <a:custGeom>
                <a:avLst/>
                <a:gdLst>
                  <a:gd name="connsiteX0" fmla="*/ 148645 w 2080936"/>
                  <a:gd name="connsiteY0" fmla="*/ 0 h 1259648"/>
                  <a:gd name="connsiteX1" fmla="*/ 847275 w 2080936"/>
                  <a:gd name="connsiteY1" fmla="*/ 0 h 1259648"/>
                  <a:gd name="connsiteX2" fmla="*/ 891868 w 2080936"/>
                  <a:gd name="connsiteY2" fmla="*/ 105644 h 1259648"/>
                  <a:gd name="connsiteX3" fmla="*/ 799378 w 2080936"/>
                  <a:gd name="connsiteY3" fmla="*/ 196431 h 1259648"/>
                  <a:gd name="connsiteX4" fmla="*/ 1554163 w 2080936"/>
                  <a:gd name="connsiteY4" fmla="*/ 944190 h 1259648"/>
                  <a:gd name="connsiteX5" fmla="*/ 1555467 w 2080936"/>
                  <a:gd name="connsiteY5" fmla="*/ 944509 h 1259648"/>
                  <a:gd name="connsiteX6" fmla="*/ 1553938 w 2080936"/>
                  <a:gd name="connsiteY6" fmla="*/ 944509 h 1259648"/>
                  <a:gd name="connsiteX7" fmla="*/ 1938872 w 2080936"/>
                  <a:gd name="connsiteY7" fmla="*/ 1223237 h 1259648"/>
                  <a:gd name="connsiteX8" fmla="*/ 2017346 w 2080936"/>
                  <a:gd name="connsiteY8" fmla="*/ 1211279 h 1259648"/>
                  <a:gd name="connsiteX9" fmla="*/ 2080936 w 2080936"/>
                  <a:gd name="connsiteY9" fmla="*/ 1172119 h 1259648"/>
                  <a:gd name="connsiteX10" fmla="*/ 2060142 w 2080936"/>
                  <a:gd name="connsiteY10" fmla="*/ 1203231 h 1259648"/>
                  <a:gd name="connsiteX11" fmla="*/ 1793646 w 2080936"/>
                  <a:gd name="connsiteY11" fmla="*/ 1259470 h 1259648"/>
                  <a:gd name="connsiteX12" fmla="*/ 720101 w 2080936"/>
                  <a:gd name="connsiteY12" fmla="*/ 1259470 h 1259648"/>
                  <a:gd name="connsiteX13" fmla="*/ 194890 w 2080936"/>
                  <a:gd name="connsiteY13" fmla="*/ 795628 h 1259648"/>
                  <a:gd name="connsiteX14" fmla="*/ 105703 w 2080936"/>
                  <a:gd name="connsiteY14" fmla="*/ 883115 h 1259648"/>
                  <a:gd name="connsiteX15" fmla="*/ 0 w 2080936"/>
                  <a:gd name="connsiteY15" fmla="*/ 840197 h 1259648"/>
                  <a:gd name="connsiteX16" fmla="*/ 0 w 2080936"/>
                  <a:gd name="connsiteY16" fmla="*/ 150212 h 1259648"/>
                  <a:gd name="connsiteX17" fmla="*/ 148645 w 2080936"/>
                  <a:gd name="connsiteY17" fmla="*/ 0 h 125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80936" h="1259648">
                    <a:moveTo>
                      <a:pt x="148645" y="0"/>
                    </a:moveTo>
                    <a:cubicBezTo>
                      <a:pt x="148645" y="0"/>
                      <a:pt x="148645" y="0"/>
                      <a:pt x="847275" y="0"/>
                    </a:cubicBezTo>
                    <a:cubicBezTo>
                      <a:pt x="929855" y="0"/>
                      <a:pt x="949675" y="47870"/>
                      <a:pt x="891868" y="105644"/>
                    </a:cubicBezTo>
                    <a:cubicBezTo>
                      <a:pt x="891868" y="105644"/>
                      <a:pt x="891868" y="105644"/>
                      <a:pt x="799378" y="196431"/>
                    </a:cubicBezTo>
                    <a:cubicBezTo>
                      <a:pt x="799378" y="196431"/>
                      <a:pt x="799378" y="196431"/>
                      <a:pt x="1554163" y="944190"/>
                    </a:cubicBezTo>
                    <a:lnTo>
                      <a:pt x="1555467" y="944509"/>
                    </a:lnTo>
                    <a:lnTo>
                      <a:pt x="1553938" y="944509"/>
                    </a:lnTo>
                    <a:cubicBezTo>
                      <a:pt x="1553938" y="944509"/>
                      <a:pt x="1738971" y="1214990"/>
                      <a:pt x="1938872" y="1223237"/>
                    </a:cubicBezTo>
                    <a:cubicBezTo>
                      <a:pt x="1967784" y="1224886"/>
                      <a:pt x="1993804" y="1220351"/>
                      <a:pt x="2017346" y="1211279"/>
                    </a:cubicBezTo>
                    <a:lnTo>
                      <a:pt x="2080936" y="1172119"/>
                    </a:lnTo>
                    <a:lnTo>
                      <a:pt x="2060142" y="1203231"/>
                    </a:lnTo>
                    <a:cubicBezTo>
                      <a:pt x="1990910" y="1265789"/>
                      <a:pt x="1793646" y="1259470"/>
                      <a:pt x="1793646" y="1259470"/>
                    </a:cubicBezTo>
                    <a:cubicBezTo>
                      <a:pt x="1793646" y="1259470"/>
                      <a:pt x="1793646" y="1259470"/>
                      <a:pt x="720101" y="1259470"/>
                    </a:cubicBezTo>
                    <a:cubicBezTo>
                      <a:pt x="599534" y="1242963"/>
                      <a:pt x="194890" y="795628"/>
                      <a:pt x="194890" y="795628"/>
                    </a:cubicBezTo>
                    <a:cubicBezTo>
                      <a:pt x="194890" y="795628"/>
                      <a:pt x="194890" y="795628"/>
                      <a:pt x="105703" y="883115"/>
                    </a:cubicBezTo>
                    <a:cubicBezTo>
                      <a:pt x="47897" y="942539"/>
                      <a:pt x="0" y="922731"/>
                      <a:pt x="0" y="840197"/>
                    </a:cubicBezTo>
                    <a:cubicBezTo>
                      <a:pt x="0" y="840197"/>
                      <a:pt x="0" y="840197"/>
                      <a:pt x="0" y="150212"/>
                    </a:cubicBezTo>
                    <a:cubicBezTo>
                      <a:pt x="0" y="67678"/>
                      <a:pt x="66065" y="0"/>
                      <a:pt x="14864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9" name="Freeform 47">
                <a:extLst>
                  <a:ext uri="{FF2B5EF4-FFF2-40B4-BE49-F238E27FC236}">
                    <a16:creationId xmlns:a16="http://schemas.microsoft.com/office/drawing/2014/main" id="{52DA5113-EA15-42A3-9294-D457E0A79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1254" y="2985250"/>
                <a:ext cx="1259649" cy="2082676"/>
              </a:xfrm>
              <a:custGeom>
                <a:avLst/>
                <a:gdLst>
                  <a:gd name="connsiteX0" fmla="*/ 1171984 w 1259648"/>
                  <a:gd name="connsiteY0" fmla="*/ 0 h 2082677"/>
                  <a:gd name="connsiteX1" fmla="*/ 1259470 w 1259648"/>
                  <a:gd name="connsiteY1" fmla="*/ 289031 h 2082677"/>
                  <a:gd name="connsiteX2" fmla="*/ 1259470 w 1259648"/>
                  <a:gd name="connsiteY2" fmla="*/ 1360925 h 2082677"/>
                  <a:gd name="connsiteX3" fmla="*/ 795628 w 1259648"/>
                  <a:gd name="connsiteY3" fmla="*/ 1886136 h 2082677"/>
                  <a:gd name="connsiteX4" fmla="*/ 883115 w 1259648"/>
                  <a:gd name="connsiteY4" fmla="*/ 1975323 h 2082677"/>
                  <a:gd name="connsiteX5" fmla="*/ 840197 w 1259648"/>
                  <a:gd name="connsiteY5" fmla="*/ 2082677 h 2082677"/>
                  <a:gd name="connsiteX6" fmla="*/ 150212 w 1259648"/>
                  <a:gd name="connsiteY6" fmla="*/ 2082677 h 2082677"/>
                  <a:gd name="connsiteX7" fmla="*/ 0 w 1259648"/>
                  <a:gd name="connsiteY7" fmla="*/ 1932381 h 2082677"/>
                  <a:gd name="connsiteX8" fmla="*/ 0 w 1259648"/>
                  <a:gd name="connsiteY8" fmla="*/ 1233751 h 2082677"/>
                  <a:gd name="connsiteX9" fmla="*/ 105644 w 1259648"/>
                  <a:gd name="connsiteY9" fmla="*/ 1190809 h 2082677"/>
                  <a:gd name="connsiteX10" fmla="*/ 196431 w 1259648"/>
                  <a:gd name="connsiteY10" fmla="*/ 1281648 h 2082677"/>
                  <a:gd name="connsiteX11" fmla="*/ 944190 w 1259648"/>
                  <a:gd name="connsiteY11" fmla="*/ 528514 h 2082677"/>
                  <a:gd name="connsiteX12" fmla="*/ 944510 w 1259648"/>
                  <a:gd name="connsiteY12" fmla="*/ 527206 h 2082677"/>
                  <a:gd name="connsiteX13" fmla="*/ 944510 w 1259648"/>
                  <a:gd name="connsiteY13" fmla="*/ 528738 h 2082677"/>
                  <a:gd name="connsiteX14" fmla="*/ 1223238 w 1259648"/>
                  <a:gd name="connsiteY14" fmla="*/ 142301 h 2082677"/>
                  <a:gd name="connsiteX15" fmla="*/ 1172110 w 1259648"/>
                  <a:gd name="connsiteY15" fmla="*/ 277 h 2082677"/>
                  <a:gd name="connsiteX16" fmla="*/ 1171808 w 1259648"/>
                  <a:gd name="connsiteY16" fmla="*/ 10 h 20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59648" h="2082677">
                    <a:moveTo>
                      <a:pt x="1171984" y="0"/>
                    </a:moveTo>
                    <a:cubicBezTo>
                      <a:pt x="1267723" y="31381"/>
                      <a:pt x="1259470" y="289031"/>
                      <a:pt x="1259470" y="289031"/>
                    </a:cubicBezTo>
                    <a:cubicBezTo>
                      <a:pt x="1259470" y="289031"/>
                      <a:pt x="1259470" y="289031"/>
                      <a:pt x="1259470" y="1360925"/>
                    </a:cubicBezTo>
                    <a:cubicBezTo>
                      <a:pt x="1242963" y="1481492"/>
                      <a:pt x="795628" y="1886136"/>
                      <a:pt x="795628" y="1886136"/>
                    </a:cubicBezTo>
                    <a:cubicBezTo>
                      <a:pt x="795628" y="1886136"/>
                      <a:pt x="795628" y="1886136"/>
                      <a:pt x="883115" y="1975323"/>
                    </a:cubicBezTo>
                    <a:cubicBezTo>
                      <a:pt x="942539" y="2034781"/>
                      <a:pt x="922731" y="2082677"/>
                      <a:pt x="840197" y="2082677"/>
                    </a:cubicBezTo>
                    <a:cubicBezTo>
                      <a:pt x="840197" y="2082677"/>
                      <a:pt x="840197" y="2082677"/>
                      <a:pt x="150212" y="2082677"/>
                    </a:cubicBezTo>
                    <a:cubicBezTo>
                      <a:pt x="67678" y="2082677"/>
                      <a:pt x="0" y="2014961"/>
                      <a:pt x="0" y="1932381"/>
                    </a:cubicBezTo>
                    <a:cubicBezTo>
                      <a:pt x="0" y="1932381"/>
                      <a:pt x="0" y="1932381"/>
                      <a:pt x="0" y="1233751"/>
                    </a:cubicBezTo>
                    <a:cubicBezTo>
                      <a:pt x="0" y="1151171"/>
                      <a:pt x="47870" y="1131351"/>
                      <a:pt x="105644" y="1190809"/>
                    </a:cubicBezTo>
                    <a:cubicBezTo>
                      <a:pt x="105644" y="1190809"/>
                      <a:pt x="105644" y="1190809"/>
                      <a:pt x="196431" y="1281648"/>
                    </a:cubicBezTo>
                    <a:cubicBezTo>
                      <a:pt x="196431" y="1281648"/>
                      <a:pt x="196431" y="1281648"/>
                      <a:pt x="944190" y="528514"/>
                    </a:cubicBezTo>
                    <a:lnTo>
                      <a:pt x="944510" y="527206"/>
                    </a:lnTo>
                    <a:lnTo>
                      <a:pt x="944510" y="528738"/>
                    </a:lnTo>
                    <a:cubicBezTo>
                      <a:pt x="944510" y="528738"/>
                      <a:pt x="1214991" y="343777"/>
                      <a:pt x="1223238" y="142301"/>
                    </a:cubicBezTo>
                    <a:cubicBezTo>
                      <a:pt x="1226536" y="86152"/>
                      <a:pt x="1205096" y="38260"/>
                      <a:pt x="1172110" y="277"/>
                    </a:cubicBezTo>
                    <a:lnTo>
                      <a:pt x="1171808" y="1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0" name="Freeform 49">
                <a:extLst>
                  <a:ext uri="{FF2B5EF4-FFF2-40B4-BE49-F238E27FC236}">
                    <a16:creationId xmlns:a16="http://schemas.microsoft.com/office/drawing/2014/main" id="{6C9A3443-A9C6-4E5C-ACD5-299A7E8B2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071" y="2411014"/>
                <a:ext cx="1261913" cy="2081499"/>
              </a:xfrm>
              <a:custGeom>
                <a:avLst/>
                <a:gdLst>
                  <a:gd name="connsiteX0" fmla="*/ 421253 w 1261912"/>
                  <a:gd name="connsiteY0" fmla="*/ 0 h 2081501"/>
                  <a:gd name="connsiteX1" fmla="*/ 1111618 w 1261912"/>
                  <a:gd name="connsiteY1" fmla="*/ 0 h 2081501"/>
                  <a:gd name="connsiteX2" fmla="*/ 1261912 w 1261912"/>
                  <a:gd name="connsiteY2" fmla="*/ 150247 h 2081501"/>
                  <a:gd name="connsiteX3" fmla="*/ 1261912 w 1261912"/>
                  <a:gd name="connsiteY3" fmla="*/ 848646 h 2081501"/>
                  <a:gd name="connsiteX4" fmla="*/ 1156210 w 1261912"/>
                  <a:gd name="connsiteY4" fmla="*/ 891574 h 2081501"/>
                  <a:gd name="connsiteX5" fmla="*/ 1065373 w 1261912"/>
                  <a:gd name="connsiteY5" fmla="*/ 800765 h 2081501"/>
                  <a:gd name="connsiteX6" fmla="*/ 317203 w 1261912"/>
                  <a:gd name="connsiteY6" fmla="*/ 1553649 h 2081501"/>
                  <a:gd name="connsiteX7" fmla="*/ 316704 w 1261912"/>
                  <a:gd name="connsiteY7" fmla="*/ 1555659 h 2081501"/>
                  <a:gd name="connsiteX8" fmla="*/ 316704 w 1261912"/>
                  <a:gd name="connsiteY8" fmla="*/ 1553938 h 2081501"/>
                  <a:gd name="connsiteX9" fmla="*/ 36328 w 1261912"/>
                  <a:gd name="connsiteY9" fmla="*/ 1940375 h 2081501"/>
                  <a:gd name="connsiteX10" fmla="*/ 49728 w 1261912"/>
                  <a:gd name="connsiteY10" fmla="*/ 2018200 h 2081501"/>
                  <a:gd name="connsiteX11" fmla="*/ 88554 w 1261912"/>
                  <a:gd name="connsiteY11" fmla="*/ 2081501 h 2081501"/>
                  <a:gd name="connsiteX12" fmla="*/ 57948 w 1261912"/>
                  <a:gd name="connsiteY12" fmla="*/ 2061041 h 2081501"/>
                  <a:gd name="connsiteX13" fmla="*/ 98 w 1261912"/>
                  <a:gd name="connsiteY13" fmla="*/ 1793053 h 2081501"/>
                  <a:gd name="connsiteX14" fmla="*/ 98 w 1261912"/>
                  <a:gd name="connsiteY14" fmla="*/ 721514 h 2081501"/>
                  <a:gd name="connsiteX15" fmla="*/ 465846 w 1261912"/>
                  <a:gd name="connsiteY15" fmla="*/ 196476 h 2081501"/>
                  <a:gd name="connsiteX16" fmla="*/ 376660 w 1261912"/>
                  <a:gd name="connsiteY16" fmla="*/ 107319 h 2081501"/>
                  <a:gd name="connsiteX17" fmla="*/ 421253 w 1261912"/>
                  <a:gd name="connsiteY17" fmla="*/ 0 h 208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1912" h="2081501">
                    <a:moveTo>
                      <a:pt x="421253" y="0"/>
                    </a:moveTo>
                    <a:cubicBezTo>
                      <a:pt x="421253" y="0"/>
                      <a:pt x="421253" y="0"/>
                      <a:pt x="1111618" y="0"/>
                    </a:cubicBezTo>
                    <a:cubicBezTo>
                      <a:pt x="1194197" y="0"/>
                      <a:pt x="1261912" y="67694"/>
                      <a:pt x="1261912" y="150247"/>
                    </a:cubicBezTo>
                    <a:cubicBezTo>
                      <a:pt x="1261912" y="150247"/>
                      <a:pt x="1261912" y="150247"/>
                      <a:pt x="1261912" y="848646"/>
                    </a:cubicBezTo>
                    <a:cubicBezTo>
                      <a:pt x="1261912" y="931199"/>
                      <a:pt x="1214016" y="951012"/>
                      <a:pt x="1156210" y="891574"/>
                    </a:cubicBezTo>
                    <a:cubicBezTo>
                      <a:pt x="1156210" y="891574"/>
                      <a:pt x="1156210" y="891574"/>
                      <a:pt x="1065373" y="800765"/>
                    </a:cubicBezTo>
                    <a:cubicBezTo>
                      <a:pt x="1065373" y="800765"/>
                      <a:pt x="1065373" y="800765"/>
                      <a:pt x="317203" y="1553649"/>
                    </a:cubicBezTo>
                    <a:lnTo>
                      <a:pt x="316704" y="1555659"/>
                    </a:lnTo>
                    <a:lnTo>
                      <a:pt x="316704" y="1553938"/>
                    </a:lnTo>
                    <a:cubicBezTo>
                      <a:pt x="316704" y="1553938"/>
                      <a:pt x="46223" y="1738899"/>
                      <a:pt x="36328" y="1940375"/>
                    </a:cubicBezTo>
                    <a:cubicBezTo>
                      <a:pt x="35503" y="1968450"/>
                      <a:pt x="40451" y="1994460"/>
                      <a:pt x="49728" y="2018200"/>
                    </a:cubicBezTo>
                    <a:lnTo>
                      <a:pt x="88554" y="2081501"/>
                    </a:lnTo>
                    <a:lnTo>
                      <a:pt x="57948" y="2061041"/>
                    </a:lnTo>
                    <a:cubicBezTo>
                      <a:pt x="-4960" y="1991516"/>
                      <a:pt x="98" y="1793053"/>
                      <a:pt x="98" y="1793053"/>
                    </a:cubicBezTo>
                    <a:cubicBezTo>
                      <a:pt x="98" y="1793053"/>
                      <a:pt x="98" y="1793053"/>
                      <a:pt x="98" y="721514"/>
                    </a:cubicBezTo>
                    <a:cubicBezTo>
                      <a:pt x="18265" y="600987"/>
                      <a:pt x="465846" y="196476"/>
                      <a:pt x="465846" y="196476"/>
                    </a:cubicBezTo>
                    <a:cubicBezTo>
                      <a:pt x="465846" y="196476"/>
                      <a:pt x="465846" y="196476"/>
                      <a:pt x="376660" y="107319"/>
                    </a:cubicBezTo>
                    <a:cubicBezTo>
                      <a:pt x="318854" y="47881"/>
                      <a:pt x="338674" y="0"/>
                      <a:pt x="421253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1" name="Freeform 30">
                <a:extLst>
                  <a:ext uri="{FF2B5EF4-FFF2-40B4-BE49-F238E27FC236}">
                    <a16:creationId xmlns:a16="http://schemas.microsoft.com/office/drawing/2014/main" id="{1D622051-930A-448F-BF31-511017C91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735" y="3070006"/>
                <a:ext cx="141712" cy="626880"/>
              </a:xfrm>
              <a:custGeom>
                <a:avLst/>
                <a:gdLst>
                  <a:gd name="T0" fmla="*/ 45 w 86"/>
                  <a:gd name="T1" fmla="*/ 0 h 380"/>
                  <a:gd name="T2" fmla="*/ 86 w 86"/>
                  <a:gd name="T3" fmla="*/ 40 h 380"/>
                  <a:gd name="T4" fmla="*/ 86 w 86"/>
                  <a:gd name="T5" fmla="*/ 340 h 380"/>
                  <a:gd name="T6" fmla="*/ 81 w 86"/>
                  <a:gd name="T7" fmla="*/ 380 h 380"/>
                  <a:gd name="T8" fmla="*/ 57 w 86"/>
                  <a:gd name="T9" fmla="*/ 365 h 380"/>
                  <a:gd name="T10" fmla="*/ 43 w 86"/>
                  <a:gd name="T11" fmla="*/ 365 h 380"/>
                  <a:gd name="T12" fmla="*/ 30 w 86"/>
                  <a:gd name="T13" fmla="*/ 365 h 380"/>
                  <a:gd name="T14" fmla="*/ 5 w 86"/>
                  <a:gd name="T15" fmla="*/ 380 h 380"/>
                  <a:gd name="T16" fmla="*/ 0 w 86"/>
                  <a:gd name="T17" fmla="*/ 340 h 380"/>
                  <a:gd name="T18" fmla="*/ 0 w 86"/>
                  <a:gd name="T19" fmla="*/ 40 h 380"/>
                  <a:gd name="T20" fmla="*/ 41 w 86"/>
                  <a:gd name="T21" fmla="*/ 0 h 380"/>
                  <a:gd name="T22" fmla="*/ 45 w 86"/>
                  <a:gd name="T23" fmla="*/ 0 h 380"/>
                  <a:gd name="T24" fmla="*/ 45 w 86"/>
                  <a:gd name="T25" fmla="*/ 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380">
                    <a:moveTo>
                      <a:pt x="45" y="0"/>
                    </a:moveTo>
                    <a:cubicBezTo>
                      <a:pt x="68" y="0"/>
                      <a:pt x="86" y="18"/>
                      <a:pt x="86" y="40"/>
                    </a:cubicBezTo>
                    <a:cubicBezTo>
                      <a:pt x="86" y="340"/>
                      <a:pt x="86" y="340"/>
                      <a:pt x="86" y="340"/>
                    </a:cubicBezTo>
                    <a:cubicBezTo>
                      <a:pt x="86" y="362"/>
                      <a:pt x="84" y="380"/>
                      <a:pt x="81" y="380"/>
                    </a:cubicBezTo>
                    <a:cubicBezTo>
                      <a:pt x="79" y="380"/>
                      <a:pt x="68" y="373"/>
                      <a:pt x="57" y="365"/>
                    </a:cubicBezTo>
                    <a:cubicBezTo>
                      <a:pt x="57" y="365"/>
                      <a:pt x="57" y="365"/>
                      <a:pt x="43" y="365"/>
                    </a:cubicBezTo>
                    <a:cubicBezTo>
                      <a:pt x="30" y="365"/>
                      <a:pt x="30" y="365"/>
                      <a:pt x="30" y="365"/>
                    </a:cubicBezTo>
                    <a:cubicBezTo>
                      <a:pt x="18" y="373"/>
                      <a:pt x="7" y="380"/>
                      <a:pt x="5" y="380"/>
                    </a:cubicBezTo>
                    <a:cubicBezTo>
                      <a:pt x="2" y="380"/>
                      <a:pt x="0" y="362"/>
                      <a:pt x="0" y="3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31">
                <a:extLst>
                  <a:ext uri="{FF2B5EF4-FFF2-40B4-BE49-F238E27FC236}">
                    <a16:creationId xmlns:a16="http://schemas.microsoft.com/office/drawing/2014/main" id="{B37CBCF0-9082-45B7-BAA9-71AD4D4D1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381" y="3715036"/>
                <a:ext cx="627580" cy="57941"/>
              </a:xfrm>
              <a:custGeom>
                <a:avLst/>
                <a:gdLst>
                  <a:gd name="T0" fmla="*/ 362 w 380"/>
                  <a:gd name="T1" fmla="*/ 0 h 35"/>
                  <a:gd name="T2" fmla="*/ 380 w 380"/>
                  <a:gd name="T3" fmla="*/ 17 h 35"/>
                  <a:gd name="T4" fmla="*/ 380 w 380"/>
                  <a:gd name="T5" fmla="*/ 18 h 35"/>
                  <a:gd name="T6" fmla="*/ 362 w 380"/>
                  <a:gd name="T7" fmla="*/ 35 h 35"/>
                  <a:gd name="T8" fmla="*/ 18 w 380"/>
                  <a:gd name="T9" fmla="*/ 35 h 35"/>
                  <a:gd name="T10" fmla="*/ 0 w 380"/>
                  <a:gd name="T11" fmla="*/ 18 h 35"/>
                  <a:gd name="T12" fmla="*/ 0 w 380"/>
                  <a:gd name="T13" fmla="*/ 17 h 35"/>
                  <a:gd name="T14" fmla="*/ 18 w 380"/>
                  <a:gd name="T15" fmla="*/ 0 h 35"/>
                  <a:gd name="T16" fmla="*/ 362 w 380"/>
                  <a:gd name="T17" fmla="*/ 0 h 35"/>
                  <a:gd name="T18" fmla="*/ 362 w 38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0" h="35">
                    <a:moveTo>
                      <a:pt x="362" y="0"/>
                    </a:moveTo>
                    <a:cubicBezTo>
                      <a:pt x="372" y="0"/>
                      <a:pt x="380" y="8"/>
                      <a:pt x="380" y="17"/>
                    </a:cubicBezTo>
                    <a:cubicBezTo>
                      <a:pt x="380" y="18"/>
                      <a:pt x="380" y="18"/>
                      <a:pt x="380" y="18"/>
                    </a:cubicBezTo>
                    <a:cubicBezTo>
                      <a:pt x="380" y="27"/>
                      <a:pt x="372" y="35"/>
                      <a:pt x="362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8" y="35"/>
                      <a:pt x="0" y="2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62" y="0"/>
                      <a:pt x="362" y="0"/>
                      <a:pt x="362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32">
                <a:extLst>
                  <a:ext uri="{FF2B5EF4-FFF2-40B4-BE49-F238E27FC236}">
                    <a16:creationId xmlns:a16="http://schemas.microsoft.com/office/drawing/2014/main" id="{2502FF97-5739-448B-902D-A323806972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9188" y="3619399"/>
                <a:ext cx="254801" cy="254801"/>
              </a:xfrm>
              <a:custGeom>
                <a:avLst/>
                <a:gdLst>
                  <a:gd name="T0" fmla="*/ 120 w 154"/>
                  <a:gd name="T1" fmla="*/ 13 h 154"/>
                  <a:gd name="T2" fmla="*/ 77 w 154"/>
                  <a:gd name="T3" fmla="*/ 0 h 154"/>
                  <a:gd name="T4" fmla="*/ 35 w 154"/>
                  <a:gd name="T5" fmla="*/ 13 h 154"/>
                  <a:gd name="T6" fmla="*/ 0 w 154"/>
                  <a:gd name="T7" fmla="*/ 77 h 154"/>
                  <a:gd name="T8" fmla="*/ 77 w 154"/>
                  <a:gd name="T9" fmla="*/ 154 h 154"/>
                  <a:gd name="T10" fmla="*/ 154 w 154"/>
                  <a:gd name="T11" fmla="*/ 77 h 154"/>
                  <a:gd name="T12" fmla="*/ 120 w 154"/>
                  <a:gd name="T13" fmla="*/ 13 h 154"/>
                  <a:gd name="T14" fmla="*/ 77 w 154"/>
                  <a:gd name="T15" fmla="*/ 123 h 154"/>
                  <a:gd name="T16" fmla="*/ 31 w 154"/>
                  <a:gd name="T17" fmla="*/ 77 h 154"/>
                  <a:gd name="T18" fmla="*/ 43 w 154"/>
                  <a:gd name="T19" fmla="*/ 47 h 154"/>
                  <a:gd name="T20" fmla="*/ 77 w 154"/>
                  <a:gd name="T21" fmla="*/ 32 h 154"/>
                  <a:gd name="T22" fmla="*/ 111 w 154"/>
                  <a:gd name="T23" fmla="*/ 47 h 154"/>
                  <a:gd name="T24" fmla="*/ 123 w 154"/>
                  <a:gd name="T25" fmla="*/ 77 h 154"/>
                  <a:gd name="T26" fmla="*/ 77 w 154"/>
                  <a:gd name="T27" fmla="*/ 12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4" h="154">
                    <a:moveTo>
                      <a:pt x="120" y="13"/>
                    </a:moveTo>
                    <a:cubicBezTo>
                      <a:pt x="107" y="5"/>
                      <a:pt x="93" y="0"/>
                      <a:pt x="77" y="0"/>
                    </a:cubicBezTo>
                    <a:cubicBezTo>
                      <a:pt x="61" y="0"/>
                      <a:pt x="47" y="5"/>
                      <a:pt x="35" y="13"/>
                    </a:cubicBezTo>
                    <a:cubicBezTo>
                      <a:pt x="14" y="27"/>
                      <a:pt x="0" y="51"/>
                      <a:pt x="0" y="77"/>
                    </a:cubicBezTo>
                    <a:cubicBezTo>
                      <a:pt x="0" y="120"/>
                      <a:pt x="35" y="154"/>
                      <a:pt x="77" y="154"/>
                    </a:cubicBezTo>
                    <a:cubicBezTo>
                      <a:pt x="120" y="154"/>
                      <a:pt x="154" y="120"/>
                      <a:pt x="154" y="77"/>
                    </a:cubicBezTo>
                    <a:cubicBezTo>
                      <a:pt x="154" y="51"/>
                      <a:pt x="141" y="27"/>
                      <a:pt x="120" y="13"/>
                    </a:cubicBezTo>
                    <a:close/>
                    <a:moveTo>
                      <a:pt x="77" y="123"/>
                    </a:moveTo>
                    <a:cubicBezTo>
                      <a:pt x="52" y="123"/>
                      <a:pt x="31" y="102"/>
                      <a:pt x="31" y="77"/>
                    </a:cubicBezTo>
                    <a:cubicBezTo>
                      <a:pt x="31" y="65"/>
                      <a:pt x="36" y="55"/>
                      <a:pt x="43" y="47"/>
                    </a:cubicBezTo>
                    <a:cubicBezTo>
                      <a:pt x="52" y="38"/>
                      <a:pt x="64" y="32"/>
                      <a:pt x="77" y="32"/>
                    </a:cubicBezTo>
                    <a:cubicBezTo>
                      <a:pt x="91" y="32"/>
                      <a:pt x="103" y="38"/>
                      <a:pt x="111" y="47"/>
                    </a:cubicBezTo>
                    <a:cubicBezTo>
                      <a:pt x="119" y="55"/>
                      <a:pt x="123" y="65"/>
                      <a:pt x="123" y="77"/>
                    </a:cubicBezTo>
                    <a:cubicBezTo>
                      <a:pt x="123" y="102"/>
                      <a:pt x="102" y="123"/>
                      <a:pt x="77" y="123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33">
                <a:extLst>
                  <a:ext uri="{FF2B5EF4-FFF2-40B4-BE49-F238E27FC236}">
                    <a16:creationId xmlns:a16="http://schemas.microsoft.com/office/drawing/2014/main" id="{7B661465-920F-49B4-8151-EFE1E100DE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66148" y="3603344"/>
                <a:ext cx="500527" cy="476792"/>
              </a:xfrm>
              <a:custGeom>
                <a:avLst/>
                <a:gdLst>
                  <a:gd name="T0" fmla="*/ 299 w 303"/>
                  <a:gd name="T1" fmla="*/ 270 h 289"/>
                  <a:gd name="T2" fmla="*/ 142 w 303"/>
                  <a:gd name="T3" fmla="*/ 121 h 289"/>
                  <a:gd name="T4" fmla="*/ 152 w 303"/>
                  <a:gd name="T5" fmla="*/ 87 h 289"/>
                  <a:gd name="T6" fmla="*/ 91 w 303"/>
                  <a:gd name="T7" fmla="*/ 26 h 289"/>
                  <a:gd name="T8" fmla="*/ 55 w 303"/>
                  <a:gd name="T9" fmla="*/ 38 h 289"/>
                  <a:gd name="T10" fmla="*/ 20 w 303"/>
                  <a:gd name="T11" fmla="*/ 5 h 289"/>
                  <a:gd name="T12" fmla="*/ 5 w 303"/>
                  <a:gd name="T13" fmla="*/ 5 h 289"/>
                  <a:gd name="T14" fmla="*/ 5 w 303"/>
                  <a:gd name="T15" fmla="*/ 21 h 289"/>
                  <a:gd name="T16" fmla="*/ 40 w 303"/>
                  <a:gd name="T17" fmla="*/ 54 h 289"/>
                  <a:gd name="T18" fmla="*/ 30 w 303"/>
                  <a:gd name="T19" fmla="*/ 87 h 289"/>
                  <a:gd name="T20" fmla="*/ 91 w 303"/>
                  <a:gd name="T21" fmla="*/ 149 h 289"/>
                  <a:gd name="T22" fmla="*/ 127 w 303"/>
                  <a:gd name="T23" fmla="*/ 137 h 289"/>
                  <a:gd name="T24" fmla="*/ 283 w 303"/>
                  <a:gd name="T25" fmla="*/ 286 h 289"/>
                  <a:gd name="T26" fmla="*/ 291 w 303"/>
                  <a:gd name="T27" fmla="*/ 289 h 289"/>
                  <a:gd name="T28" fmla="*/ 299 w 303"/>
                  <a:gd name="T29" fmla="*/ 285 h 289"/>
                  <a:gd name="T30" fmla="*/ 299 w 303"/>
                  <a:gd name="T31" fmla="*/ 270 h 289"/>
                  <a:gd name="T32" fmla="*/ 91 w 303"/>
                  <a:gd name="T33" fmla="*/ 133 h 289"/>
                  <a:gd name="T34" fmla="*/ 46 w 303"/>
                  <a:gd name="T35" fmla="*/ 87 h 289"/>
                  <a:gd name="T36" fmla="*/ 91 w 303"/>
                  <a:gd name="T37" fmla="*/ 42 h 289"/>
                  <a:gd name="T38" fmla="*/ 137 w 303"/>
                  <a:gd name="T39" fmla="*/ 87 h 289"/>
                  <a:gd name="T40" fmla="*/ 91 w 303"/>
                  <a:gd name="T41" fmla="*/ 13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289">
                    <a:moveTo>
                      <a:pt x="299" y="270"/>
                    </a:move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9" y="111"/>
                      <a:pt x="152" y="100"/>
                      <a:pt x="152" y="87"/>
                    </a:cubicBezTo>
                    <a:cubicBezTo>
                      <a:pt x="152" y="54"/>
                      <a:pt x="125" y="26"/>
                      <a:pt x="91" y="26"/>
                    </a:cubicBezTo>
                    <a:cubicBezTo>
                      <a:pt x="78" y="26"/>
                      <a:pt x="66" y="30"/>
                      <a:pt x="55" y="38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0"/>
                      <a:pt x="9" y="1"/>
                      <a:pt x="5" y="5"/>
                    </a:cubicBezTo>
                    <a:cubicBezTo>
                      <a:pt x="0" y="10"/>
                      <a:pt x="1" y="17"/>
                      <a:pt x="5" y="21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34" y="63"/>
                      <a:pt x="30" y="75"/>
                      <a:pt x="30" y="87"/>
                    </a:cubicBezTo>
                    <a:cubicBezTo>
                      <a:pt x="30" y="121"/>
                      <a:pt x="57" y="149"/>
                      <a:pt x="91" y="149"/>
                    </a:cubicBezTo>
                    <a:cubicBezTo>
                      <a:pt x="104" y="149"/>
                      <a:pt x="117" y="144"/>
                      <a:pt x="127" y="137"/>
                    </a:cubicBezTo>
                    <a:cubicBezTo>
                      <a:pt x="283" y="286"/>
                      <a:pt x="283" y="286"/>
                      <a:pt x="283" y="286"/>
                    </a:cubicBezTo>
                    <a:cubicBezTo>
                      <a:pt x="285" y="288"/>
                      <a:pt x="288" y="289"/>
                      <a:pt x="291" y="289"/>
                    </a:cubicBezTo>
                    <a:cubicBezTo>
                      <a:pt x="294" y="289"/>
                      <a:pt x="297" y="288"/>
                      <a:pt x="299" y="285"/>
                    </a:cubicBezTo>
                    <a:cubicBezTo>
                      <a:pt x="303" y="281"/>
                      <a:pt x="303" y="274"/>
                      <a:pt x="299" y="270"/>
                    </a:cubicBezTo>
                    <a:close/>
                    <a:moveTo>
                      <a:pt x="91" y="133"/>
                    </a:moveTo>
                    <a:cubicBezTo>
                      <a:pt x="66" y="133"/>
                      <a:pt x="46" y="113"/>
                      <a:pt x="46" y="87"/>
                    </a:cubicBezTo>
                    <a:cubicBezTo>
                      <a:pt x="46" y="62"/>
                      <a:pt x="66" y="42"/>
                      <a:pt x="91" y="42"/>
                    </a:cubicBezTo>
                    <a:cubicBezTo>
                      <a:pt x="116" y="42"/>
                      <a:pt x="137" y="62"/>
                      <a:pt x="137" y="87"/>
                    </a:cubicBezTo>
                    <a:cubicBezTo>
                      <a:pt x="137" y="113"/>
                      <a:pt x="116" y="133"/>
                      <a:pt x="91" y="133"/>
                    </a:cubicBezTo>
                    <a:close/>
                  </a:path>
                </a:pathLst>
              </a:custGeom>
              <a:solidFill>
                <a:srgbClr val="FAA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54CBF9A-984D-47A9-8710-2FDDC52BFBE9}"/>
                </a:ext>
              </a:extLst>
            </p:cNvPr>
            <p:cNvGrpSpPr/>
            <p:nvPr/>
          </p:nvGrpSpPr>
          <p:grpSpPr>
            <a:xfrm>
              <a:off x="7001687" y="4669539"/>
              <a:ext cx="423333" cy="425197"/>
              <a:chOff x="8440738" y="2535238"/>
              <a:chExt cx="360362" cy="361950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80" name="Freeform 74">
                <a:extLst>
                  <a:ext uri="{FF2B5EF4-FFF2-40B4-BE49-F238E27FC236}">
                    <a16:creationId xmlns:a16="http://schemas.microsoft.com/office/drawing/2014/main" id="{22E9B5AF-C6B9-425F-842C-C8C85E3EE9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40738" y="2655888"/>
                <a:ext cx="239713" cy="241300"/>
              </a:xfrm>
              <a:custGeom>
                <a:avLst/>
                <a:gdLst>
                  <a:gd name="T0" fmla="*/ 32 w 64"/>
                  <a:gd name="T1" fmla="*/ 0 h 64"/>
                  <a:gd name="T2" fmla="*/ 32 w 64"/>
                  <a:gd name="T3" fmla="*/ 0 h 64"/>
                  <a:gd name="T4" fmla="*/ 0 w 64"/>
                  <a:gd name="T5" fmla="*/ 32 h 64"/>
                  <a:gd name="T6" fmla="*/ 32 w 64"/>
                  <a:gd name="T7" fmla="*/ 64 h 64"/>
                  <a:gd name="T8" fmla="*/ 64 w 64"/>
                  <a:gd name="T9" fmla="*/ 32 h 64"/>
                  <a:gd name="T10" fmla="*/ 64 w 64"/>
                  <a:gd name="T11" fmla="*/ 32 h 64"/>
                  <a:gd name="T12" fmla="*/ 32 w 64"/>
                  <a:gd name="T13" fmla="*/ 0 h 64"/>
                  <a:gd name="T14" fmla="*/ 32 w 64"/>
                  <a:gd name="T15" fmla="*/ 30 h 64"/>
                  <a:gd name="T16" fmla="*/ 40 w 64"/>
                  <a:gd name="T17" fmla="*/ 38 h 64"/>
                  <a:gd name="T18" fmla="*/ 34 w 64"/>
                  <a:gd name="T19" fmla="*/ 46 h 64"/>
                  <a:gd name="T20" fmla="*/ 34 w 64"/>
                  <a:gd name="T21" fmla="*/ 48 h 64"/>
                  <a:gd name="T22" fmla="*/ 32 w 64"/>
                  <a:gd name="T23" fmla="*/ 50 h 64"/>
                  <a:gd name="T24" fmla="*/ 30 w 64"/>
                  <a:gd name="T25" fmla="*/ 48 h 64"/>
                  <a:gd name="T26" fmla="*/ 30 w 64"/>
                  <a:gd name="T27" fmla="*/ 46 h 64"/>
                  <a:gd name="T28" fmla="*/ 24 w 64"/>
                  <a:gd name="T29" fmla="*/ 38 h 64"/>
                  <a:gd name="T30" fmla="*/ 26 w 64"/>
                  <a:gd name="T31" fmla="*/ 36 h 64"/>
                  <a:gd name="T32" fmla="*/ 28 w 64"/>
                  <a:gd name="T33" fmla="*/ 38 h 64"/>
                  <a:gd name="T34" fmla="*/ 32 w 64"/>
                  <a:gd name="T35" fmla="*/ 42 h 64"/>
                  <a:gd name="T36" fmla="*/ 36 w 64"/>
                  <a:gd name="T37" fmla="*/ 38 h 64"/>
                  <a:gd name="T38" fmla="*/ 32 w 64"/>
                  <a:gd name="T39" fmla="*/ 34 h 64"/>
                  <a:gd name="T40" fmla="*/ 24 w 64"/>
                  <a:gd name="T41" fmla="*/ 26 h 64"/>
                  <a:gd name="T42" fmla="*/ 30 w 64"/>
                  <a:gd name="T43" fmla="*/ 18 h 64"/>
                  <a:gd name="T44" fmla="*/ 30 w 64"/>
                  <a:gd name="T45" fmla="*/ 16 h 64"/>
                  <a:gd name="T46" fmla="*/ 32 w 64"/>
                  <a:gd name="T47" fmla="*/ 14 h 64"/>
                  <a:gd name="T48" fmla="*/ 34 w 64"/>
                  <a:gd name="T49" fmla="*/ 16 h 64"/>
                  <a:gd name="T50" fmla="*/ 34 w 64"/>
                  <a:gd name="T51" fmla="*/ 18 h 64"/>
                  <a:gd name="T52" fmla="*/ 40 w 64"/>
                  <a:gd name="T53" fmla="*/ 26 h 64"/>
                  <a:gd name="T54" fmla="*/ 38 w 64"/>
                  <a:gd name="T55" fmla="*/ 28 h 64"/>
                  <a:gd name="T56" fmla="*/ 36 w 64"/>
                  <a:gd name="T57" fmla="*/ 26 h 64"/>
                  <a:gd name="T58" fmla="*/ 32 w 64"/>
                  <a:gd name="T59" fmla="*/ 22 h 64"/>
                  <a:gd name="T60" fmla="*/ 28 w 64"/>
                  <a:gd name="T61" fmla="*/ 26 h 64"/>
                  <a:gd name="T62" fmla="*/ 32 w 64"/>
                  <a:gd name="T63" fmla="*/ 3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47" y="31"/>
                      <a:pt x="33" y="17"/>
                      <a:pt x="32" y="0"/>
                    </a:cubicBezTo>
                    <a:close/>
                    <a:moveTo>
                      <a:pt x="32" y="30"/>
                    </a:moveTo>
                    <a:cubicBezTo>
                      <a:pt x="36" y="30"/>
                      <a:pt x="40" y="34"/>
                      <a:pt x="40" y="38"/>
                    </a:cubicBezTo>
                    <a:cubicBezTo>
                      <a:pt x="40" y="42"/>
                      <a:pt x="37" y="45"/>
                      <a:pt x="34" y="46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9"/>
                      <a:pt x="33" y="50"/>
                      <a:pt x="32" y="50"/>
                    </a:cubicBezTo>
                    <a:cubicBezTo>
                      <a:pt x="31" y="50"/>
                      <a:pt x="30" y="49"/>
                      <a:pt x="30" y="4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7" y="45"/>
                      <a:pt x="24" y="42"/>
                      <a:pt x="24" y="38"/>
                    </a:cubicBezTo>
                    <a:cubicBezTo>
                      <a:pt x="24" y="37"/>
                      <a:pt x="25" y="36"/>
                      <a:pt x="26" y="36"/>
                    </a:cubicBezTo>
                    <a:cubicBezTo>
                      <a:pt x="27" y="36"/>
                      <a:pt x="28" y="37"/>
                      <a:pt x="28" y="38"/>
                    </a:cubicBezTo>
                    <a:cubicBezTo>
                      <a:pt x="28" y="40"/>
                      <a:pt x="30" y="42"/>
                      <a:pt x="32" y="42"/>
                    </a:cubicBezTo>
                    <a:cubicBezTo>
                      <a:pt x="34" y="42"/>
                      <a:pt x="36" y="40"/>
                      <a:pt x="36" y="38"/>
                    </a:cubicBezTo>
                    <a:cubicBezTo>
                      <a:pt x="36" y="36"/>
                      <a:pt x="34" y="34"/>
                      <a:pt x="32" y="34"/>
                    </a:cubicBezTo>
                    <a:cubicBezTo>
                      <a:pt x="28" y="34"/>
                      <a:pt x="24" y="30"/>
                      <a:pt x="24" y="26"/>
                    </a:cubicBezTo>
                    <a:cubicBezTo>
                      <a:pt x="24" y="22"/>
                      <a:pt x="27" y="19"/>
                      <a:pt x="30" y="18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5"/>
                      <a:pt x="31" y="14"/>
                      <a:pt x="32" y="14"/>
                    </a:cubicBezTo>
                    <a:cubicBezTo>
                      <a:pt x="33" y="14"/>
                      <a:pt x="34" y="15"/>
                      <a:pt x="34" y="16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7" y="19"/>
                      <a:pt x="40" y="22"/>
                      <a:pt x="40" y="26"/>
                    </a:cubicBezTo>
                    <a:cubicBezTo>
                      <a:pt x="40" y="27"/>
                      <a:pt x="39" y="28"/>
                      <a:pt x="38" y="28"/>
                    </a:cubicBezTo>
                    <a:cubicBezTo>
                      <a:pt x="37" y="28"/>
                      <a:pt x="36" y="27"/>
                      <a:pt x="36" y="26"/>
                    </a:cubicBezTo>
                    <a:cubicBezTo>
                      <a:pt x="36" y="24"/>
                      <a:pt x="34" y="22"/>
                      <a:pt x="32" y="22"/>
                    </a:cubicBezTo>
                    <a:cubicBezTo>
                      <a:pt x="30" y="22"/>
                      <a:pt x="28" y="24"/>
                      <a:pt x="28" y="26"/>
                    </a:cubicBezTo>
                    <a:cubicBezTo>
                      <a:pt x="28" y="28"/>
                      <a:pt x="30" y="30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75">
                <a:extLst>
                  <a:ext uri="{FF2B5EF4-FFF2-40B4-BE49-F238E27FC236}">
                    <a16:creationId xmlns:a16="http://schemas.microsoft.com/office/drawing/2014/main" id="{92A547D1-8D96-48B4-982D-A4DEA3E4D5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75675" y="2535238"/>
                <a:ext cx="225425" cy="227013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28 h 60"/>
                  <a:gd name="T12" fmla="*/ 38 w 60"/>
                  <a:gd name="T13" fmla="*/ 36 h 60"/>
                  <a:gd name="T14" fmla="*/ 32 w 60"/>
                  <a:gd name="T15" fmla="*/ 43 h 60"/>
                  <a:gd name="T16" fmla="*/ 32 w 60"/>
                  <a:gd name="T17" fmla="*/ 45 h 60"/>
                  <a:gd name="T18" fmla="*/ 30 w 60"/>
                  <a:gd name="T19" fmla="*/ 47 h 60"/>
                  <a:gd name="T20" fmla="*/ 28 w 60"/>
                  <a:gd name="T21" fmla="*/ 45 h 60"/>
                  <a:gd name="T22" fmla="*/ 28 w 60"/>
                  <a:gd name="T23" fmla="*/ 43 h 60"/>
                  <a:gd name="T24" fmla="*/ 22 w 60"/>
                  <a:gd name="T25" fmla="*/ 36 h 60"/>
                  <a:gd name="T26" fmla="*/ 24 w 60"/>
                  <a:gd name="T27" fmla="*/ 34 h 60"/>
                  <a:gd name="T28" fmla="*/ 26 w 60"/>
                  <a:gd name="T29" fmla="*/ 36 h 60"/>
                  <a:gd name="T30" fmla="*/ 30 w 60"/>
                  <a:gd name="T31" fmla="*/ 39 h 60"/>
                  <a:gd name="T32" fmla="*/ 34 w 60"/>
                  <a:gd name="T33" fmla="*/ 36 h 60"/>
                  <a:gd name="T34" fmla="*/ 30 w 60"/>
                  <a:gd name="T35" fmla="*/ 32 h 60"/>
                  <a:gd name="T36" fmla="*/ 22 w 60"/>
                  <a:gd name="T37" fmla="*/ 24 h 60"/>
                  <a:gd name="T38" fmla="*/ 28 w 60"/>
                  <a:gd name="T39" fmla="*/ 17 h 60"/>
                  <a:gd name="T40" fmla="*/ 28 w 60"/>
                  <a:gd name="T41" fmla="*/ 15 h 60"/>
                  <a:gd name="T42" fmla="*/ 30 w 60"/>
                  <a:gd name="T43" fmla="*/ 13 h 60"/>
                  <a:gd name="T44" fmla="*/ 32 w 60"/>
                  <a:gd name="T45" fmla="*/ 15 h 60"/>
                  <a:gd name="T46" fmla="*/ 32 w 60"/>
                  <a:gd name="T47" fmla="*/ 17 h 60"/>
                  <a:gd name="T48" fmla="*/ 38 w 60"/>
                  <a:gd name="T49" fmla="*/ 24 h 60"/>
                  <a:gd name="T50" fmla="*/ 36 w 60"/>
                  <a:gd name="T51" fmla="*/ 26 h 60"/>
                  <a:gd name="T52" fmla="*/ 34 w 60"/>
                  <a:gd name="T53" fmla="*/ 24 h 60"/>
                  <a:gd name="T54" fmla="*/ 30 w 60"/>
                  <a:gd name="T55" fmla="*/ 21 h 60"/>
                  <a:gd name="T56" fmla="*/ 26 w 60"/>
                  <a:gd name="T57" fmla="*/ 24 h 60"/>
                  <a:gd name="T58" fmla="*/ 30 w 60"/>
                  <a:gd name="T59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28"/>
                    </a:moveTo>
                    <a:cubicBezTo>
                      <a:pt x="34" y="28"/>
                      <a:pt x="38" y="31"/>
                      <a:pt x="38" y="36"/>
                    </a:cubicBezTo>
                    <a:cubicBezTo>
                      <a:pt x="38" y="39"/>
                      <a:pt x="35" y="42"/>
                      <a:pt x="32" y="43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6"/>
                      <a:pt x="31" y="47"/>
                      <a:pt x="30" y="47"/>
                    </a:cubicBezTo>
                    <a:cubicBezTo>
                      <a:pt x="29" y="47"/>
                      <a:pt x="28" y="46"/>
                      <a:pt x="28" y="45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5" y="42"/>
                      <a:pt x="22" y="39"/>
                      <a:pt x="22" y="36"/>
                    </a:cubicBezTo>
                    <a:cubicBezTo>
                      <a:pt x="22" y="34"/>
                      <a:pt x="23" y="34"/>
                      <a:pt x="24" y="34"/>
                    </a:cubicBezTo>
                    <a:cubicBezTo>
                      <a:pt x="26" y="34"/>
                      <a:pt x="26" y="34"/>
                      <a:pt x="26" y="36"/>
                    </a:cubicBezTo>
                    <a:cubicBezTo>
                      <a:pt x="26" y="38"/>
                      <a:pt x="28" y="39"/>
                      <a:pt x="30" y="39"/>
                    </a:cubicBezTo>
                    <a:cubicBezTo>
                      <a:pt x="32" y="39"/>
                      <a:pt x="34" y="38"/>
                      <a:pt x="34" y="36"/>
                    </a:cubicBezTo>
                    <a:cubicBezTo>
                      <a:pt x="34" y="34"/>
                      <a:pt x="32" y="32"/>
                      <a:pt x="30" y="32"/>
                    </a:cubicBezTo>
                    <a:cubicBezTo>
                      <a:pt x="26" y="32"/>
                      <a:pt x="22" y="29"/>
                      <a:pt x="22" y="24"/>
                    </a:cubicBezTo>
                    <a:cubicBezTo>
                      <a:pt x="22" y="21"/>
                      <a:pt x="25" y="18"/>
                      <a:pt x="28" y="17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4"/>
                      <a:pt x="29" y="13"/>
                      <a:pt x="30" y="13"/>
                    </a:cubicBezTo>
                    <a:cubicBezTo>
                      <a:pt x="31" y="13"/>
                      <a:pt x="32" y="14"/>
                      <a:pt x="32" y="15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5" y="18"/>
                      <a:pt x="38" y="21"/>
                      <a:pt x="38" y="24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4" y="26"/>
                      <a:pt x="34" y="26"/>
                      <a:pt x="34" y="24"/>
                    </a:cubicBezTo>
                    <a:cubicBezTo>
                      <a:pt x="34" y="22"/>
                      <a:pt x="32" y="21"/>
                      <a:pt x="30" y="21"/>
                    </a:cubicBezTo>
                    <a:cubicBezTo>
                      <a:pt x="28" y="21"/>
                      <a:pt x="26" y="22"/>
                      <a:pt x="26" y="24"/>
                    </a:cubicBezTo>
                    <a:cubicBezTo>
                      <a:pt x="26" y="26"/>
                      <a:pt x="28" y="28"/>
                      <a:pt x="3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E62C14A7-28BF-4E2A-9B97-56F9F6470F94}"/>
                </a:ext>
              </a:extLst>
            </p:cNvPr>
            <p:cNvGrpSpPr/>
            <p:nvPr/>
          </p:nvGrpSpPr>
          <p:grpSpPr>
            <a:xfrm>
              <a:off x="4892510" y="4791465"/>
              <a:ext cx="423335" cy="404687"/>
              <a:chOff x="4833938" y="3983038"/>
              <a:chExt cx="360363" cy="344488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83" name="Freeform 76">
                <a:extLst>
                  <a:ext uri="{FF2B5EF4-FFF2-40B4-BE49-F238E27FC236}">
                    <a16:creationId xmlns:a16="http://schemas.microsoft.com/office/drawing/2014/main" id="{97C22335-68AF-410C-8FFD-FE81B0FAD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938" y="4179888"/>
                <a:ext cx="74613" cy="128588"/>
              </a:xfrm>
              <a:custGeom>
                <a:avLst/>
                <a:gdLst>
                  <a:gd name="T0" fmla="*/ 18 w 20"/>
                  <a:gd name="T1" fmla="*/ 0 h 34"/>
                  <a:gd name="T2" fmla="*/ 2 w 20"/>
                  <a:gd name="T3" fmla="*/ 0 h 34"/>
                  <a:gd name="T4" fmla="*/ 0 w 20"/>
                  <a:gd name="T5" fmla="*/ 2 h 34"/>
                  <a:gd name="T6" fmla="*/ 0 w 20"/>
                  <a:gd name="T7" fmla="*/ 32 h 34"/>
                  <a:gd name="T8" fmla="*/ 2 w 20"/>
                  <a:gd name="T9" fmla="*/ 34 h 34"/>
                  <a:gd name="T10" fmla="*/ 18 w 20"/>
                  <a:gd name="T11" fmla="*/ 34 h 34"/>
                  <a:gd name="T12" fmla="*/ 20 w 20"/>
                  <a:gd name="T13" fmla="*/ 32 h 34"/>
                  <a:gd name="T14" fmla="*/ 20 w 20"/>
                  <a:gd name="T15" fmla="*/ 2 h 34"/>
                  <a:gd name="T16" fmla="*/ 18 w 20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4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20" y="33"/>
                      <a:pt x="20" y="3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77">
                <a:extLst>
                  <a:ext uri="{FF2B5EF4-FFF2-40B4-BE49-F238E27FC236}">
                    <a16:creationId xmlns:a16="http://schemas.microsoft.com/office/drawing/2014/main" id="{E9B5B95E-7E51-4A51-A308-21AFF535E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4194176"/>
                <a:ext cx="277813" cy="133350"/>
              </a:xfrm>
              <a:custGeom>
                <a:avLst/>
                <a:gdLst>
                  <a:gd name="T0" fmla="*/ 73 w 74"/>
                  <a:gd name="T1" fmla="*/ 13 h 35"/>
                  <a:gd name="T2" fmla="*/ 59 w 74"/>
                  <a:gd name="T3" fmla="*/ 8 h 35"/>
                  <a:gd name="T4" fmla="*/ 47 w 74"/>
                  <a:gd name="T5" fmla="*/ 12 h 35"/>
                  <a:gd name="T6" fmla="*/ 47 w 74"/>
                  <a:gd name="T7" fmla="*/ 14 h 35"/>
                  <a:gd name="T8" fmla="*/ 45 w 74"/>
                  <a:gd name="T9" fmla="*/ 21 h 35"/>
                  <a:gd name="T10" fmla="*/ 38 w 74"/>
                  <a:gd name="T11" fmla="*/ 24 h 35"/>
                  <a:gd name="T12" fmla="*/ 18 w 74"/>
                  <a:gd name="T13" fmla="*/ 24 h 35"/>
                  <a:gd name="T14" fmla="*/ 16 w 74"/>
                  <a:gd name="T15" fmla="*/ 22 h 35"/>
                  <a:gd name="T16" fmla="*/ 18 w 74"/>
                  <a:gd name="T17" fmla="*/ 20 h 35"/>
                  <a:gd name="T18" fmla="*/ 38 w 74"/>
                  <a:gd name="T19" fmla="*/ 20 h 35"/>
                  <a:gd name="T20" fmla="*/ 42 w 74"/>
                  <a:gd name="T21" fmla="*/ 18 h 35"/>
                  <a:gd name="T22" fmla="*/ 43 w 74"/>
                  <a:gd name="T23" fmla="*/ 14 h 35"/>
                  <a:gd name="T24" fmla="*/ 38 w 74"/>
                  <a:gd name="T25" fmla="*/ 8 h 35"/>
                  <a:gd name="T26" fmla="*/ 27 w 74"/>
                  <a:gd name="T27" fmla="*/ 8 h 35"/>
                  <a:gd name="T28" fmla="*/ 26 w 74"/>
                  <a:gd name="T29" fmla="*/ 8 h 35"/>
                  <a:gd name="T30" fmla="*/ 25 w 74"/>
                  <a:gd name="T31" fmla="*/ 7 h 35"/>
                  <a:gd name="T32" fmla="*/ 8 w 74"/>
                  <a:gd name="T33" fmla="*/ 0 h 35"/>
                  <a:gd name="T34" fmla="*/ 2 w 74"/>
                  <a:gd name="T35" fmla="*/ 0 h 35"/>
                  <a:gd name="T36" fmla="*/ 0 w 74"/>
                  <a:gd name="T37" fmla="*/ 2 h 35"/>
                  <a:gd name="T38" fmla="*/ 0 w 74"/>
                  <a:gd name="T39" fmla="*/ 24 h 35"/>
                  <a:gd name="T40" fmla="*/ 1 w 74"/>
                  <a:gd name="T41" fmla="*/ 26 h 35"/>
                  <a:gd name="T42" fmla="*/ 16 w 74"/>
                  <a:gd name="T43" fmla="*/ 31 h 35"/>
                  <a:gd name="T44" fmla="*/ 32 w 74"/>
                  <a:gd name="T45" fmla="*/ 35 h 35"/>
                  <a:gd name="T46" fmla="*/ 49 w 74"/>
                  <a:gd name="T47" fmla="*/ 29 h 35"/>
                  <a:gd name="T48" fmla="*/ 73 w 74"/>
                  <a:gd name="T49" fmla="*/ 16 h 35"/>
                  <a:gd name="T50" fmla="*/ 74 w 74"/>
                  <a:gd name="T51" fmla="*/ 14 h 35"/>
                  <a:gd name="T52" fmla="*/ 73 w 74"/>
                  <a:gd name="T5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4" h="35">
                    <a:moveTo>
                      <a:pt x="73" y="13"/>
                    </a:moveTo>
                    <a:cubicBezTo>
                      <a:pt x="69" y="8"/>
                      <a:pt x="65" y="7"/>
                      <a:pt x="59" y="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4"/>
                    </a:cubicBezTo>
                    <a:cubicBezTo>
                      <a:pt x="47" y="17"/>
                      <a:pt x="47" y="19"/>
                      <a:pt x="45" y="21"/>
                    </a:cubicBezTo>
                    <a:cubicBezTo>
                      <a:pt x="43" y="23"/>
                      <a:pt x="41" y="24"/>
                      <a:pt x="3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0" y="20"/>
                      <a:pt x="41" y="19"/>
                      <a:pt x="42" y="18"/>
                    </a:cubicBezTo>
                    <a:cubicBezTo>
                      <a:pt x="43" y="17"/>
                      <a:pt x="43" y="16"/>
                      <a:pt x="43" y="14"/>
                    </a:cubicBezTo>
                    <a:cubicBezTo>
                      <a:pt x="43" y="12"/>
                      <a:pt x="42" y="8"/>
                      <a:pt x="3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7"/>
                    </a:cubicBezTo>
                    <a:cubicBezTo>
                      <a:pt x="23" y="6"/>
                      <a:pt x="17" y="0"/>
                      <a:pt x="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6"/>
                      <a:pt x="1" y="26"/>
                    </a:cubicBezTo>
                    <a:cubicBezTo>
                      <a:pt x="8" y="28"/>
                      <a:pt x="12" y="30"/>
                      <a:pt x="16" y="31"/>
                    </a:cubicBezTo>
                    <a:cubicBezTo>
                      <a:pt x="24" y="34"/>
                      <a:pt x="28" y="35"/>
                      <a:pt x="32" y="35"/>
                    </a:cubicBezTo>
                    <a:cubicBezTo>
                      <a:pt x="37" y="35"/>
                      <a:pt x="41" y="33"/>
                      <a:pt x="49" y="29"/>
                    </a:cubicBezTo>
                    <a:cubicBezTo>
                      <a:pt x="54" y="26"/>
                      <a:pt x="62" y="21"/>
                      <a:pt x="73" y="16"/>
                    </a:cubicBezTo>
                    <a:cubicBezTo>
                      <a:pt x="73" y="15"/>
                      <a:pt x="74" y="15"/>
                      <a:pt x="74" y="14"/>
                    </a:cubicBezTo>
                    <a:cubicBezTo>
                      <a:pt x="74" y="14"/>
                      <a:pt x="74" y="13"/>
                      <a:pt x="7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5" name="Freeform 78">
                <a:extLst>
                  <a:ext uri="{FF2B5EF4-FFF2-40B4-BE49-F238E27FC236}">
                    <a16:creationId xmlns:a16="http://schemas.microsoft.com/office/drawing/2014/main" id="{9AED6645-63C3-4FD6-91BF-E76DB425A2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7138" y="3983038"/>
                <a:ext cx="104775" cy="106363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6" name="Freeform 79">
                <a:extLst>
                  <a:ext uri="{FF2B5EF4-FFF2-40B4-BE49-F238E27FC236}">
                    <a16:creationId xmlns:a16="http://schemas.microsoft.com/office/drawing/2014/main" id="{05BB0A1F-BA44-4697-8FE1-4C6628136A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5" y="4089401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12 w 28"/>
                  <a:gd name="T11" fmla="*/ 10 h 28"/>
                  <a:gd name="T12" fmla="*/ 14 w 28"/>
                  <a:gd name="T13" fmla="*/ 8 h 28"/>
                  <a:gd name="T14" fmla="*/ 16 w 28"/>
                  <a:gd name="T15" fmla="*/ 10 h 28"/>
                  <a:gd name="T16" fmla="*/ 16 w 28"/>
                  <a:gd name="T17" fmla="*/ 18 h 28"/>
                  <a:gd name="T18" fmla="*/ 14 w 28"/>
                  <a:gd name="T19" fmla="*/ 20 h 28"/>
                  <a:gd name="T20" fmla="*/ 12 w 28"/>
                  <a:gd name="T21" fmla="*/ 18 h 28"/>
                  <a:gd name="T22" fmla="*/ 1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2" y="10"/>
                    </a:moveTo>
                    <a:cubicBezTo>
                      <a:pt x="12" y="9"/>
                      <a:pt x="13" y="8"/>
                      <a:pt x="14" y="8"/>
                    </a:cubicBezTo>
                    <a:cubicBezTo>
                      <a:pt x="15" y="8"/>
                      <a:pt x="16" y="9"/>
                      <a:pt x="16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5" y="20"/>
                      <a:pt x="14" y="20"/>
                    </a:cubicBezTo>
                    <a:cubicBezTo>
                      <a:pt x="13" y="20"/>
                      <a:pt x="12" y="19"/>
                      <a:pt x="12" y="18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5366DF2C-7BC4-44D1-9B46-4DFF0A093AB2}"/>
                </a:ext>
              </a:extLst>
            </p:cNvPr>
            <p:cNvGrpSpPr/>
            <p:nvPr/>
          </p:nvGrpSpPr>
          <p:grpSpPr>
            <a:xfrm>
              <a:off x="4664416" y="2549124"/>
              <a:ext cx="423335" cy="414011"/>
              <a:chOff x="2676526" y="4681538"/>
              <a:chExt cx="360363" cy="352425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88" name="Freeform 26">
                <a:extLst>
                  <a:ext uri="{FF2B5EF4-FFF2-40B4-BE49-F238E27FC236}">
                    <a16:creationId xmlns:a16="http://schemas.microsoft.com/office/drawing/2014/main" id="{C4ABBE9C-EC26-45CD-9597-30F6DA2B6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526" y="4794250"/>
                <a:ext cx="360363" cy="239713"/>
              </a:xfrm>
              <a:custGeom>
                <a:avLst/>
                <a:gdLst>
                  <a:gd name="T0" fmla="*/ 94 w 96"/>
                  <a:gd name="T1" fmla="*/ 60 h 64"/>
                  <a:gd name="T2" fmla="*/ 92 w 96"/>
                  <a:gd name="T3" fmla="*/ 60 h 64"/>
                  <a:gd name="T4" fmla="*/ 92 w 96"/>
                  <a:gd name="T5" fmla="*/ 2 h 64"/>
                  <a:gd name="T6" fmla="*/ 90 w 96"/>
                  <a:gd name="T7" fmla="*/ 0 h 64"/>
                  <a:gd name="T8" fmla="*/ 78 w 96"/>
                  <a:gd name="T9" fmla="*/ 0 h 64"/>
                  <a:gd name="T10" fmla="*/ 76 w 96"/>
                  <a:gd name="T11" fmla="*/ 2 h 64"/>
                  <a:gd name="T12" fmla="*/ 76 w 96"/>
                  <a:gd name="T13" fmla="*/ 60 h 64"/>
                  <a:gd name="T14" fmla="*/ 68 w 96"/>
                  <a:gd name="T15" fmla="*/ 60 h 64"/>
                  <a:gd name="T16" fmla="*/ 68 w 96"/>
                  <a:gd name="T17" fmla="*/ 18 h 64"/>
                  <a:gd name="T18" fmla="*/ 66 w 96"/>
                  <a:gd name="T19" fmla="*/ 16 h 64"/>
                  <a:gd name="T20" fmla="*/ 54 w 96"/>
                  <a:gd name="T21" fmla="*/ 16 h 64"/>
                  <a:gd name="T22" fmla="*/ 52 w 96"/>
                  <a:gd name="T23" fmla="*/ 18 h 64"/>
                  <a:gd name="T24" fmla="*/ 52 w 96"/>
                  <a:gd name="T25" fmla="*/ 60 h 64"/>
                  <a:gd name="T26" fmla="*/ 44 w 96"/>
                  <a:gd name="T27" fmla="*/ 60 h 64"/>
                  <a:gd name="T28" fmla="*/ 44 w 96"/>
                  <a:gd name="T29" fmla="*/ 34 h 64"/>
                  <a:gd name="T30" fmla="*/ 42 w 96"/>
                  <a:gd name="T31" fmla="*/ 32 h 64"/>
                  <a:gd name="T32" fmla="*/ 30 w 96"/>
                  <a:gd name="T33" fmla="*/ 32 h 64"/>
                  <a:gd name="T34" fmla="*/ 28 w 96"/>
                  <a:gd name="T35" fmla="*/ 34 h 64"/>
                  <a:gd name="T36" fmla="*/ 28 w 96"/>
                  <a:gd name="T37" fmla="*/ 60 h 64"/>
                  <a:gd name="T38" fmla="*/ 20 w 96"/>
                  <a:gd name="T39" fmla="*/ 60 h 64"/>
                  <a:gd name="T40" fmla="*/ 20 w 96"/>
                  <a:gd name="T41" fmla="*/ 50 h 64"/>
                  <a:gd name="T42" fmla="*/ 18 w 96"/>
                  <a:gd name="T43" fmla="*/ 48 h 64"/>
                  <a:gd name="T44" fmla="*/ 6 w 96"/>
                  <a:gd name="T45" fmla="*/ 48 h 64"/>
                  <a:gd name="T46" fmla="*/ 4 w 96"/>
                  <a:gd name="T47" fmla="*/ 50 h 64"/>
                  <a:gd name="T48" fmla="*/ 4 w 96"/>
                  <a:gd name="T49" fmla="*/ 60 h 64"/>
                  <a:gd name="T50" fmla="*/ 2 w 96"/>
                  <a:gd name="T51" fmla="*/ 60 h 64"/>
                  <a:gd name="T52" fmla="*/ 0 w 96"/>
                  <a:gd name="T53" fmla="*/ 62 h 64"/>
                  <a:gd name="T54" fmla="*/ 2 w 96"/>
                  <a:gd name="T55" fmla="*/ 64 h 64"/>
                  <a:gd name="T56" fmla="*/ 94 w 96"/>
                  <a:gd name="T57" fmla="*/ 64 h 64"/>
                  <a:gd name="T58" fmla="*/ 96 w 96"/>
                  <a:gd name="T59" fmla="*/ 62 h 64"/>
                  <a:gd name="T60" fmla="*/ 94 w 96"/>
                  <a:gd name="T61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6" h="64">
                    <a:moveTo>
                      <a:pt x="94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0"/>
                      <a:pt x="76" y="1"/>
                      <a:pt x="76" y="2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8" y="17"/>
                      <a:pt x="67" y="16"/>
                      <a:pt x="66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2" y="17"/>
                      <a:pt x="52" y="18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3"/>
                      <a:pt x="43" y="32"/>
                      <a:pt x="42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2"/>
                      <a:pt x="28" y="33"/>
                      <a:pt x="28" y="34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49"/>
                      <a:pt x="19" y="48"/>
                      <a:pt x="18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5" y="48"/>
                      <a:pt x="4" y="49"/>
                      <a:pt x="4" y="50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1" y="60"/>
                      <a:pt x="0" y="61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5" y="64"/>
                      <a:pt x="96" y="63"/>
                      <a:pt x="96" y="62"/>
                    </a:cubicBezTo>
                    <a:cubicBezTo>
                      <a:pt x="96" y="61"/>
                      <a:pt x="95" y="60"/>
                      <a:pt x="9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9" name="Freeform 27">
                <a:extLst>
                  <a:ext uri="{FF2B5EF4-FFF2-40B4-BE49-F238E27FC236}">
                    <a16:creationId xmlns:a16="http://schemas.microsoft.com/office/drawing/2014/main" id="{5A0013A6-4867-41B8-82CE-0019DD56D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626" y="4681538"/>
                <a:ext cx="285750" cy="203200"/>
              </a:xfrm>
              <a:custGeom>
                <a:avLst/>
                <a:gdLst>
                  <a:gd name="T0" fmla="*/ 2 w 76"/>
                  <a:gd name="T1" fmla="*/ 54 h 54"/>
                  <a:gd name="T2" fmla="*/ 3 w 76"/>
                  <a:gd name="T3" fmla="*/ 54 h 54"/>
                  <a:gd name="T4" fmla="*/ 71 w 76"/>
                  <a:gd name="T5" fmla="*/ 8 h 54"/>
                  <a:gd name="T6" fmla="*/ 70 w 76"/>
                  <a:gd name="T7" fmla="*/ 20 h 54"/>
                  <a:gd name="T8" fmla="*/ 72 w 76"/>
                  <a:gd name="T9" fmla="*/ 22 h 54"/>
                  <a:gd name="T10" fmla="*/ 72 w 76"/>
                  <a:gd name="T11" fmla="*/ 22 h 54"/>
                  <a:gd name="T12" fmla="*/ 74 w 76"/>
                  <a:gd name="T13" fmla="*/ 20 h 54"/>
                  <a:gd name="T14" fmla="*/ 76 w 76"/>
                  <a:gd name="T15" fmla="*/ 4 h 54"/>
                  <a:gd name="T16" fmla="*/ 74 w 76"/>
                  <a:gd name="T17" fmla="*/ 2 h 54"/>
                  <a:gd name="T18" fmla="*/ 58 w 76"/>
                  <a:gd name="T19" fmla="*/ 0 h 54"/>
                  <a:gd name="T20" fmla="*/ 56 w 76"/>
                  <a:gd name="T21" fmla="*/ 2 h 54"/>
                  <a:gd name="T22" fmla="*/ 58 w 76"/>
                  <a:gd name="T23" fmla="*/ 4 h 54"/>
                  <a:gd name="T24" fmla="*/ 68 w 76"/>
                  <a:gd name="T25" fmla="*/ 5 h 54"/>
                  <a:gd name="T26" fmla="*/ 1 w 76"/>
                  <a:gd name="T27" fmla="*/ 50 h 54"/>
                  <a:gd name="T28" fmla="*/ 0 w 76"/>
                  <a:gd name="T29" fmla="*/ 53 h 54"/>
                  <a:gd name="T30" fmla="*/ 2 w 76"/>
                  <a:gd name="T3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54">
                    <a:moveTo>
                      <a:pt x="2" y="54"/>
                    </a:moveTo>
                    <a:cubicBezTo>
                      <a:pt x="2" y="54"/>
                      <a:pt x="3" y="54"/>
                      <a:pt x="3" y="54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1"/>
                      <a:pt x="71" y="22"/>
                      <a:pt x="72" y="2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3" y="22"/>
                      <a:pt x="74" y="21"/>
                      <a:pt x="74" y="20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3"/>
                      <a:pt x="75" y="2"/>
                      <a:pt x="74" y="2"/>
                    </a:cubicBezTo>
                    <a:cubicBezTo>
                      <a:pt x="74" y="2"/>
                      <a:pt x="58" y="0"/>
                      <a:pt x="58" y="0"/>
                    </a:cubicBezTo>
                    <a:cubicBezTo>
                      <a:pt x="57" y="0"/>
                      <a:pt x="56" y="1"/>
                      <a:pt x="56" y="2"/>
                    </a:cubicBezTo>
                    <a:cubicBezTo>
                      <a:pt x="56" y="3"/>
                      <a:pt x="57" y="4"/>
                      <a:pt x="58" y="4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51"/>
                      <a:pt x="0" y="52"/>
                      <a:pt x="0" y="53"/>
                    </a:cubicBezTo>
                    <a:cubicBezTo>
                      <a:pt x="1" y="54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746EE260-C42F-4831-BA8C-FB9EC8004802}"/>
                </a:ext>
              </a:extLst>
            </p:cNvPr>
            <p:cNvGrpSpPr/>
            <p:nvPr/>
          </p:nvGrpSpPr>
          <p:grpSpPr>
            <a:xfrm>
              <a:off x="6957684" y="2544462"/>
              <a:ext cx="423335" cy="423335"/>
              <a:chOff x="7002463" y="2509838"/>
              <a:chExt cx="360363" cy="360363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91" name="Freeform 172">
                <a:extLst>
                  <a:ext uri="{FF2B5EF4-FFF2-40B4-BE49-F238E27FC236}">
                    <a16:creationId xmlns:a16="http://schemas.microsoft.com/office/drawing/2014/main" id="{FA5C6997-FA89-4A86-B190-9D4925E4F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5176" y="2614613"/>
                <a:ext cx="134938" cy="150813"/>
              </a:xfrm>
              <a:custGeom>
                <a:avLst/>
                <a:gdLst>
                  <a:gd name="T0" fmla="*/ 25 w 36"/>
                  <a:gd name="T1" fmla="*/ 22 h 40"/>
                  <a:gd name="T2" fmla="*/ 30 w 36"/>
                  <a:gd name="T3" fmla="*/ 12 h 40"/>
                  <a:gd name="T4" fmla="*/ 18 w 36"/>
                  <a:gd name="T5" fmla="*/ 0 h 40"/>
                  <a:gd name="T6" fmla="*/ 6 w 36"/>
                  <a:gd name="T7" fmla="*/ 12 h 40"/>
                  <a:gd name="T8" fmla="*/ 11 w 36"/>
                  <a:gd name="T9" fmla="*/ 22 h 40"/>
                  <a:gd name="T10" fmla="*/ 0 w 36"/>
                  <a:gd name="T11" fmla="*/ 38 h 40"/>
                  <a:gd name="T12" fmla="*/ 2 w 36"/>
                  <a:gd name="T13" fmla="*/ 40 h 40"/>
                  <a:gd name="T14" fmla="*/ 34 w 36"/>
                  <a:gd name="T15" fmla="*/ 40 h 40"/>
                  <a:gd name="T16" fmla="*/ 34 w 36"/>
                  <a:gd name="T17" fmla="*/ 40 h 40"/>
                  <a:gd name="T18" fmla="*/ 36 w 36"/>
                  <a:gd name="T19" fmla="*/ 38 h 40"/>
                  <a:gd name="T20" fmla="*/ 36 w 36"/>
                  <a:gd name="T21" fmla="*/ 37 h 40"/>
                  <a:gd name="T22" fmla="*/ 25 w 36"/>
                  <a:gd name="T23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0">
                    <a:moveTo>
                      <a:pt x="25" y="22"/>
                    </a:moveTo>
                    <a:cubicBezTo>
                      <a:pt x="28" y="19"/>
                      <a:pt x="30" y="16"/>
                      <a:pt x="30" y="12"/>
                    </a:cubicBezTo>
                    <a:cubicBezTo>
                      <a:pt x="30" y="5"/>
                      <a:pt x="25" y="0"/>
                      <a:pt x="18" y="0"/>
                    </a:cubicBezTo>
                    <a:cubicBezTo>
                      <a:pt x="11" y="0"/>
                      <a:pt x="6" y="5"/>
                      <a:pt x="6" y="12"/>
                    </a:cubicBezTo>
                    <a:cubicBezTo>
                      <a:pt x="6" y="16"/>
                      <a:pt x="8" y="19"/>
                      <a:pt x="11" y="22"/>
                    </a:cubicBezTo>
                    <a:cubicBezTo>
                      <a:pt x="4" y="24"/>
                      <a:pt x="0" y="31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5" y="40"/>
                      <a:pt x="36" y="39"/>
                      <a:pt x="36" y="38"/>
                    </a:cubicBezTo>
                    <a:cubicBezTo>
                      <a:pt x="36" y="38"/>
                      <a:pt x="36" y="38"/>
                      <a:pt x="36" y="37"/>
                    </a:cubicBezTo>
                    <a:cubicBezTo>
                      <a:pt x="36" y="30"/>
                      <a:pt x="31" y="24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2" name="Freeform 173">
                <a:extLst>
                  <a:ext uri="{FF2B5EF4-FFF2-40B4-BE49-F238E27FC236}">
                    <a16:creationId xmlns:a16="http://schemas.microsoft.com/office/drawing/2014/main" id="{DDFD5904-0DB9-4F0F-BB57-A1F5ECF92A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0113" y="2509838"/>
                <a:ext cx="112713" cy="112713"/>
              </a:xfrm>
              <a:custGeom>
                <a:avLst/>
                <a:gdLst>
                  <a:gd name="T0" fmla="*/ 2 w 30"/>
                  <a:gd name="T1" fmla="*/ 30 h 30"/>
                  <a:gd name="T2" fmla="*/ 3 w 30"/>
                  <a:gd name="T3" fmla="*/ 29 h 30"/>
                  <a:gd name="T4" fmla="*/ 15 w 30"/>
                  <a:gd name="T5" fmla="*/ 18 h 30"/>
                  <a:gd name="T6" fmla="*/ 20 w 30"/>
                  <a:gd name="T7" fmla="*/ 20 h 30"/>
                  <a:gd name="T8" fmla="*/ 30 w 30"/>
                  <a:gd name="T9" fmla="*/ 10 h 30"/>
                  <a:gd name="T10" fmla="*/ 20 w 30"/>
                  <a:gd name="T11" fmla="*/ 0 h 30"/>
                  <a:gd name="T12" fmla="*/ 10 w 30"/>
                  <a:gd name="T13" fmla="*/ 10 h 30"/>
                  <a:gd name="T14" fmla="*/ 12 w 30"/>
                  <a:gd name="T15" fmla="*/ 16 h 30"/>
                  <a:gd name="T16" fmla="*/ 1 w 30"/>
                  <a:gd name="T17" fmla="*/ 27 h 30"/>
                  <a:gd name="T18" fmla="*/ 1 w 30"/>
                  <a:gd name="T19" fmla="*/ 29 h 30"/>
                  <a:gd name="T20" fmla="*/ 2 w 30"/>
                  <a:gd name="T21" fmla="*/ 30 h 30"/>
                  <a:gd name="T22" fmla="*/ 20 w 30"/>
                  <a:gd name="T23" fmla="*/ 4 h 30"/>
                  <a:gd name="T24" fmla="*/ 26 w 30"/>
                  <a:gd name="T25" fmla="*/ 10 h 30"/>
                  <a:gd name="T26" fmla="*/ 20 w 30"/>
                  <a:gd name="T27" fmla="*/ 16 h 30"/>
                  <a:gd name="T28" fmla="*/ 14 w 30"/>
                  <a:gd name="T29" fmla="*/ 10 h 30"/>
                  <a:gd name="T30" fmla="*/ 20 w 30"/>
                  <a:gd name="T31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30">
                    <a:moveTo>
                      <a:pt x="2" y="30"/>
                    </a:moveTo>
                    <a:cubicBezTo>
                      <a:pt x="3" y="30"/>
                      <a:pt x="3" y="30"/>
                      <a:pt x="3" y="29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9"/>
                      <a:pt x="18" y="20"/>
                      <a:pt x="20" y="20"/>
                    </a:cubicBezTo>
                    <a:cubicBezTo>
                      <a:pt x="26" y="20"/>
                      <a:pt x="30" y="16"/>
                      <a:pt x="30" y="10"/>
                    </a:cubicBezTo>
                    <a:cubicBezTo>
                      <a:pt x="30" y="4"/>
                      <a:pt x="26" y="0"/>
                      <a:pt x="20" y="0"/>
                    </a:cubicBezTo>
                    <a:cubicBezTo>
                      <a:pt x="15" y="0"/>
                      <a:pt x="10" y="4"/>
                      <a:pt x="10" y="10"/>
                    </a:cubicBezTo>
                    <a:cubicBezTo>
                      <a:pt x="10" y="12"/>
                      <a:pt x="11" y="14"/>
                      <a:pt x="12" y="1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9"/>
                      <a:pt x="1" y="29"/>
                    </a:cubicBezTo>
                    <a:cubicBezTo>
                      <a:pt x="1" y="30"/>
                      <a:pt x="2" y="30"/>
                      <a:pt x="2" y="30"/>
                    </a:cubicBezTo>
                    <a:close/>
                    <a:moveTo>
                      <a:pt x="20" y="4"/>
                    </a:moveTo>
                    <a:cubicBezTo>
                      <a:pt x="23" y="4"/>
                      <a:pt x="26" y="7"/>
                      <a:pt x="26" y="10"/>
                    </a:cubicBezTo>
                    <a:cubicBezTo>
                      <a:pt x="26" y="13"/>
                      <a:pt x="23" y="16"/>
                      <a:pt x="20" y="16"/>
                    </a:cubicBezTo>
                    <a:cubicBezTo>
                      <a:pt x="17" y="16"/>
                      <a:pt x="14" y="13"/>
                      <a:pt x="14" y="10"/>
                    </a:cubicBezTo>
                    <a:cubicBezTo>
                      <a:pt x="14" y="7"/>
                      <a:pt x="17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3" name="Freeform 174">
                <a:extLst>
                  <a:ext uri="{FF2B5EF4-FFF2-40B4-BE49-F238E27FC236}">
                    <a16:creationId xmlns:a16="http://schemas.microsoft.com/office/drawing/2014/main" id="{8AC95B10-894B-4181-9F09-1544121C3B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65988" y="2773363"/>
                <a:ext cx="96838" cy="96838"/>
              </a:xfrm>
              <a:custGeom>
                <a:avLst/>
                <a:gdLst>
                  <a:gd name="T0" fmla="*/ 16 w 26"/>
                  <a:gd name="T1" fmla="*/ 6 h 26"/>
                  <a:gd name="T2" fmla="*/ 10 w 26"/>
                  <a:gd name="T3" fmla="*/ 8 h 26"/>
                  <a:gd name="T4" fmla="*/ 3 w 26"/>
                  <a:gd name="T5" fmla="*/ 1 h 26"/>
                  <a:gd name="T6" fmla="*/ 0 w 26"/>
                  <a:gd name="T7" fmla="*/ 0 h 26"/>
                  <a:gd name="T8" fmla="*/ 0 w 26"/>
                  <a:gd name="T9" fmla="*/ 3 h 26"/>
                  <a:gd name="T10" fmla="*/ 8 w 26"/>
                  <a:gd name="T11" fmla="*/ 11 h 26"/>
                  <a:gd name="T12" fmla="*/ 6 w 26"/>
                  <a:gd name="T13" fmla="*/ 16 h 26"/>
                  <a:gd name="T14" fmla="*/ 16 w 26"/>
                  <a:gd name="T15" fmla="*/ 26 h 26"/>
                  <a:gd name="T16" fmla="*/ 26 w 26"/>
                  <a:gd name="T17" fmla="*/ 16 h 26"/>
                  <a:gd name="T18" fmla="*/ 16 w 26"/>
                  <a:gd name="T19" fmla="*/ 6 h 26"/>
                  <a:gd name="T20" fmla="*/ 16 w 26"/>
                  <a:gd name="T21" fmla="*/ 22 h 26"/>
                  <a:gd name="T22" fmla="*/ 10 w 26"/>
                  <a:gd name="T23" fmla="*/ 16 h 26"/>
                  <a:gd name="T24" fmla="*/ 16 w 26"/>
                  <a:gd name="T25" fmla="*/ 10 h 26"/>
                  <a:gd name="T26" fmla="*/ 22 w 26"/>
                  <a:gd name="T27" fmla="*/ 16 h 26"/>
                  <a:gd name="T28" fmla="*/ 16 w 26"/>
                  <a:gd name="T29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6" y="6"/>
                    </a:moveTo>
                    <a:cubicBezTo>
                      <a:pt x="14" y="6"/>
                      <a:pt x="12" y="7"/>
                      <a:pt x="10" y="8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0" y="3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2"/>
                      <a:pt x="6" y="14"/>
                      <a:pt x="6" y="16"/>
                    </a:cubicBezTo>
                    <a:cubicBezTo>
                      <a:pt x="6" y="22"/>
                      <a:pt x="11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0"/>
                      <a:pt x="22" y="6"/>
                      <a:pt x="16" y="6"/>
                    </a:cubicBezTo>
                    <a:close/>
                    <a:moveTo>
                      <a:pt x="16" y="22"/>
                    </a:moveTo>
                    <a:cubicBezTo>
                      <a:pt x="13" y="22"/>
                      <a:pt x="10" y="19"/>
                      <a:pt x="10" y="16"/>
                    </a:cubicBezTo>
                    <a:cubicBezTo>
                      <a:pt x="10" y="13"/>
                      <a:pt x="13" y="10"/>
                      <a:pt x="16" y="10"/>
                    </a:cubicBezTo>
                    <a:cubicBezTo>
                      <a:pt x="19" y="10"/>
                      <a:pt x="22" y="13"/>
                      <a:pt x="22" y="16"/>
                    </a:cubicBezTo>
                    <a:cubicBezTo>
                      <a:pt x="22" y="19"/>
                      <a:pt x="19" y="22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Freeform 175">
                <a:extLst>
                  <a:ext uri="{FF2B5EF4-FFF2-40B4-BE49-F238E27FC236}">
                    <a16:creationId xmlns:a16="http://schemas.microsoft.com/office/drawing/2014/main" id="{E6A3DF45-0D83-4C3C-866F-ED20F4ABEA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2463" y="2509838"/>
                <a:ext cx="112713" cy="112713"/>
              </a:xfrm>
              <a:custGeom>
                <a:avLst/>
                <a:gdLst>
                  <a:gd name="T0" fmla="*/ 10 w 30"/>
                  <a:gd name="T1" fmla="*/ 20 h 30"/>
                  <a:gd name="T2" fmla="*/ 15 w 30"/>
                  <a:gd name="T3" fmla="*/ 18 h 30"/>
                  <a:gd name="T4" fmla="*/ 27 w 30"/>
                  <a:gd name="T5" fmla="*/ 29 h 30"/>
                  <a:gd name="T6" fmla="*/ 28 w 30"/>
                  <a:gd name="T7" fmla="*/ 30 h 30"/>
                  <a:gd name="T8" fmla="*/ 29 w 30"/>
                  <a:gd name="T9" fmla="*/ 29 h 30"/>
                  <a:gd name="T10" fmla="*/ 29 w 30"/>
                  <a:gd name="T11" fmla="*/ 27 h 30"/>
                  <a:gd name="T12" fmla="*/ 18 w 30"/>
                  <a:gd name="T13" fmla="*/ 16 h 30"/>
                  <a:gd name="T14" fmla="*/ 20 w 30"/>
                  <a:gd name="T15" fmla="*/ 10 h 30"/>
                  <a:gd name="T16" fmla="*/ 10 w 30"/>
                  <a:gd name="T17" fmla="*/ 0 h 30"/>
                  <a:gd name="T18" fmla="*/ 0 w 30"/>
                  <a:gd name="T19" fmla="*/ 10 h 30"/>
                  <a:gd name="T20" fmla="*/ 10 w 30"/>
                  <a:gd name="T21" fmla="*/ 20 h 30"/>
                  <a:gd name="T22" fmla="*/ 10 w 30"/>
                  <a:gd name="T23" fmla="*/ 4 h 30"/>
                  <a:gd name="T24" fmla="*/ 16 w 30"/>
                  <a:gd name="T25" fmla="*/ 10 h 30"/>
                  <a:gd name="T26" fmla="*/ 10 w 30"/>
                  <a:gd name="T27" fmla="*/ 16 h 30"/>
                  <a:gd name="T28" fmla="*/ 4 w 30"/>
                  <a:gd name="T29" fmla="*/ 10 h 30"/>
                  <a:gd name="T30" fmla="*/ 10 w 30"/>
                  <a:gd name="T31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" h="30">
                    <a:moveTo>
                      <a:pt x="10" y="20"/>
                    </a:moveTo>
                    <a:cubicBezTo>
                      <a:pt x="12" y="20"/>
                      <a:pt x="14" y="19"/>
                      <a:pt x="15" y="1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0"/>
                      <a:pt x="28" y="30"/>
                      <a:pt x="28" y="30"/>
                    </a:cubicBezTo>
                    <a:cubicBezTo>
                      <a:pt x="29" y="30"/>
                      <a:pt x="29" y="30"/>
                      <a:pt x="29" y="29"/>
                    </a:cubicBezTo>
                    <a:cubicBezTo>
                      <a:pt x="30" y="29"/>
                      <a:pt x="30" y="27"/>
                      <a:pt x="29" y="2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4"/>
                      <a:pt x="20" y="12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5" name="Freeform 176">
                <a:extLst>
                  <a:ext uri="{FF2B5EF4-FFF2-40B4-BE49-F238E27FC236}">
                    <a16:creationId xmlns:a16="http://schemas.microsoft.com/office/drawing/2014/main" id="{6F2BA2FC-A4D2-4356-99F2-54109E4818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2463" y="2773363"/>
                <a:ext cx="98425" cy="96838"/>
              </a:xfrm>
              <a:custGeom>
                <a:avLst/>
                <a:gdLst>
                  <a:gd name="T0" fmla="*/ 23 w 26"/>
                  <a:gd name="T1" fmla="*/ 1 h 26"/>
                  <a:gd name="T2" fmla="*/ 16 w 26"/>
                  <a:gd name="T3" fmla="*/ 8 h 26"/>
                  <a:gd name="T4" fmla="*/ 10 w 26"/>
                  <a:gd name="T5" fmla="*/ 6 h 26"/>
                  <a:gd name="T6" fmla="*/ 0 w 26"/>
                  <a:gd name="T7" fmla="*/ 16 h 26"/>
                  <a:gd name="T8" fmla="*/ 10 w 26"/>
                  <a:gd name="T9" fmla="*/ 26 h 26"/>
                  <a:gd name="T10" fmla="*/ 20 w 26"/>
                  <a:gd name="T11" fmla="*/ 16 h 26"/>
                  <a:gd name="T12" fmla="*/ 18 w 26"/>
                  <a:gd name="T13" fmla="*/ 11 h 26"/>
                  <a:gd name="T14" fmla="*/ 26 w 26"/>
                  <a:gd name="T15" fmla="*/ 3 h 26"/>
                  <a:gd name="T16" fmla="*/ 26 w 26"/>
                  <a:gd name="T17" fmla="*/ 0 h 26"/>
                  <a:gd name="T18" fmla="*/ 23 w 26"/>
                  <a:gd name="T19" fmla="*/ 1 h 26"/>
                  <a:gd name="T20" fmla="*/ 10 w 26"/>
                  <a:gd name="T21" fmla="*/ 22 h 26"/>
                  <a:gd name="T22" fmla="*/ 4 w 26"/>
                  <a:gd name="T23" fmla="*/ 16 h 26"/>
                  <a:gd name="T24" fmla="*/ 10 w 26"/>
                  <a:gd name="T25" fmla="*/ 10 h 26"/>
                  <a:gd name="T26" fmla="*/ 16 w 26"/>
                  <a:gd name="T27" fmla="*/ 16 h 26"/>
                  <a:gd name="T28" fmla="*/ 10 w 26"/>
                  <a:gd name="T29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23" y="1"/>
                    </a:moveTo>
                    <a:cubicBezTo>
                      <a:pt x="16" y="8"/>
                      <a:pt x="16" y="8"/>
                      <a:pt x="16" y="8"/>
                    </a:cubicBezTo>
                    <a:cubicBezTo>
                      <a:pt x="14" y="7"/>
                      <a:pt x="12" y="6"/>
                      <a:pt x="10" y="6"/>
                    </a:cubicBezTo>
                    <a:cubicBezTo>
                      <a:pt x="4" y="6"/>
                      <a:pt x="0" y="10"/>
                      <a:pt x="0" y="16"/>
                    </a:cubicBezTo>
                    <a:cubicBezTo>
                      <a:pt x="0" y="22"/>
                      <a:pt x="4" y="26"/>
                      <a:pt x="10" y="26"/>
                    </a:cubicBezTo>
                    <a:cubicBezTo>
                      <a:pt x="16" y="26"/>
                      <a:pt x="20" y="22"/>
                      <a:pt x="20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1"/>
                      <a:pt x="26" y="0"/>
                    </a:cubicBezTo>
                    <a:cubicBezTo>
                      <a:pt x="25" y="0"/>
                      <a:pt x="24" y="0"/>
                      <a:pt x="23" y="1"/>
                    </a:cubicBezTo>
                    <a:close/>
                    <a:moveTo>
                      <a:pt x="10" y="22"/>
                    </a:moveTo>
                    <a:cubicBezTo>
                      <a:pt x="7" y="22"/>
                      <a:pt x="4" y="19"/>
                      <a:pt x="4" y="16"/>
                    </a:cubicBezTo>
                    <a:cubicBezTo>
                      <a:pt x="4" y="13"/>
                      <a:pt x="7" y="10"/>
                      <a:pt x="10" y="10"/>
                    </a:cubicBezTo>
                    <a:cubicBezTo>
                      <a:pt x="13" y="10"/>
                      <a:pt x="16" y="13"/>
                      <a:pt x="16" y="16"/>
                    </a:cubicBezTo>
                    <a:cubicBezTo>
                      <a:pt x="16" y="19"/>
                      <a:pt x="13" y="22"/>
                      <a:pt x="1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6" name="Freeform 177">
                <a:extLst>
                  <a:ext uri="{FF2B5EF4-FFF2-40B4-BE49-F238E27FC236}">
                    <a16:creationId xmlns:a16="http://schemas.microsoft.com/office/drawing/2014/main" id="{7F5BC917-6E7A-40F0-84CE-797D9E3A48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43763" y="2644775"/>
                <a:ext cx="119063" cy="74613"/>
              </a:xfrm>
              <a:custGeom>
                <a:avLst/>
                <a:gdLst>
                  <a:gd name="T0" fmla="*/ 2 w 32"/>
                  <a:gd name="T1" fmla="*/ 12 h 20"/>
                  <a:gd name="T2" fmla="*/ 12 w 32"/>
                  <a:gd name="T3" fmla="*/ 12 h 20"/>
                  <a:gd name="T4" fmla="*/ 22 w 32"/>
                  <a:gd name="T5" fmla="*/ 20 h 20"/>
                  <a:gd name="T6" fmla="*/ 32 w 32"/>
                  <a:gd name="T7" fmla="*/ 10 h 20"/>
                  <a:gd name="T8" fmla="*/ 22 w 32"/>
                  <a:gd name="T9" fmla="*/ 0 h 20"/>
                  <a:gd name="T10" fmla="*/ 12 w 32"/>
                  <a:gd name="T11" fmla="*/ 8 h 20"/>
                  <a:gd name="T12" fmla="*/ 2 w 32"/>
                  <a:gd name="T13" fmla="*/ 8 h 20"/>
                  <a:gd name="T14" fmla="*/ 0 w 32"/>
                  <a:gd name="T15" fmla="*/ 10 h 20"/>
                  <a:gd name="T16" fmla="*/ 2 w 32"/>
                  <a:gd name="T17" fmla="*/ 12 h 20"/>
                  <a:gd name="T18" fmla="*/ 22 w 32"/>
                  <a:gd name="T19" fmla="*/ 4 h 20"/>
                  <a:gd name="T20" fmla="*/ 28 w 32"/>
                  <a:gd name="T21" fmla="*/ 10 h 20"/>
                  <a:gd name="T22" fmla="*/ 22 w 32"/>
                  <a:gd name="T23" fmla="*/ 16 h 20"/>
                  <a:gd name="T24" fmla="*/ 16 w 32"/>
                  <a:gd name="T25" fmla="*/ 10 h 20"/>
                  <a:gd name="T26" fmla="*/ 22 w 32"/>
                  <a:gd name="T2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20">
                    <a:moveTo>
                      <a:pt x="2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7"/>
                      <a:pt x="17" y="20"/>
                      <a:pt x="22" y="20"/>
                    </a:cubicBezTo>
                    <a:cubicBezTo>
                      <a:pt x="28" y="20"/>
                      <a:pt x="32" y="16"/>
                      <a:pt x="32" y="10"/>
                    </a:cubicBezTo>
                    <a:cubicBezTo>
                      <a:pt x="32" y="4"/>
                      <a:pt x="28" y="0"/>
                      <a:pt x="22" y="0"/>
                    </a:cubicBezTo>
                    <a:cubicBezTo>
                      <a:pt x="17" y="0"/>
                      <a:pt x="13" y="3"/>
                      <a:pt x="1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lose/>
                    <a:moveTo>
                      <a:pt x="22" y="4"/>
                    </a:moveTo>
                    <a:cubicBezTo>
                      <a:pt x="25" y="4"/>
                      <a:pt x="28" y="7"/>
                      <a:pt x="28" y="10"/>
                    </a:cubicBezTo>
                    <a:cubicBezTo>
                      <a:pt x="28" y="13"/>
                      <a:pt x="25" y="16"/>
                      <a:pt x="22" y="16"/>
                    </a:cubicBezTo>
                    <a:cubicBezTo>
                      <a:pt x="19" y="16"/>
                      <a:pt x="16" y="13"/>
                      <a:pt x="16" y="10"/>
                    </a:cubicBezTo>
                    <a:cubicBezTo>
                      <a:pt x="16" y="7"/>
                      <a:pt x="19" y="4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178">
                <a:extLst>
                  <a:ext uri="{FF2B5EF4-FFF2-40B4-BE49-F238E27FC236}">
                    <a16:creationId xmlns:a16="http://schemas.microsoft.com/office/drawing/2014/main" id="{77AD7BF0-8ED1-4D3F-9B6A-D73A90D9C2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2463" y="2644775"/>
                <a:ext cx="120650" cy="74613"/>
              </a:xfrm>
              <a:custGeom>
                <a:avLst/>
                <a:gdLst>
                  <a:gd name="T0" fmla="*/ 10 w 32"/>
                  <a:gd name="T1" fmla="*/ 20 h 20"/>
                  <a:gd name="T2" fmla="*/ 20 w 32"/>
                  <a:gd name="T3" fmla="*/ 12 h 20"/>
                  <a:gd name="T4" fmla="*/ 30 w 32"/>
                  <a:gd name="T5" fmla="*/ 12 h 20"/>
                  <a:gd name="T6" fmla="*/ 32 w 32"/>
                  <a:gd name="T7" fmla="*/ 10 h 20"/>
                  <a:gd name="T8" fmla="*/ 30 w 32"/>
                  <a:gd name="T9" fmla="*/ 8 h 20"/>
                  <a:gd name="T10" fmla="*/ 20 w 32"/>
                  <a:gd name="T11" fmla="*/ 8 h 20"/>
                  <a:gd name="T12" fmla="*/ 10 w 32"/>
                  <a:gd name="T13" fmla="*/ 0 h 20"/>
                  <a:gd name="T14" fmla="*/ 0 w 32"/>
                  <a:gd name="T15" fmla="*/ 10 h 20"/>
                  <a:gd name="T16" fmla="*/ 10 w 32"/>
                  <a:gd name="T17" fmla="*/ 20 h 20"/>
                  <a:gd name="T18" fmla="*/ 10 w 32"/>
                  <a:gd name="T19" fmla="*/ 4 h 20"/>
                  <a:gd name="T20" fmla="*/ 16 w 32"/>
                  <a:gd name="T21" fmla="*/ 10 h 20"/>
                  <a:gd name="T22" fmla="*/ 10 w 32"/>
                  <a:gd name="T23" fmla="*/ 16 h 20"/>
                  <a:gd name="T24" fmla="*/ 4 w 32"/>
                  <a:gd name="T25" fmla="*/ 10 h 20"/>
                  <a:gd name="T26" fmla="*/ 10 w 32"/>
                  <a:gd name="T2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20">
                    <a:moveTo>
                      <a:pt x="10" y="20"/>
                    </a:moveTo>
                    <a:cubicBezTo>
                      <a:pt x="15" y="20"/>
                      <a:pt x="19" y="17"/>
                      <a:pt x="2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1" y="12"/>
                      <a:pt x="32" y="11"/>
                      <a:pt x="32" y="10"/>
                    </a:cubicBezTo>
                    <a:cubicBezTo>
                      <a:pt x="32" y="9"/>
                      <a:pt x="31" y="8"/>
                      <a:pt x="3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3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99" name="Google Shape;349;p22">
            <a:extLst>
              <a:ext uri="{FF2B5EF4-FFF2-40B4-BE49-F238E27FC236}">
                <a16:creationId xmlns:a16="http://schemas.microsoft.com/office/drawing/2014/main" id="{53ECB458-4A01-4092-920C-4A9A1B1D55F3}"/>
              </a:ext>
            </a:extLst>
          </p:cNvPr>
          <p:cNvSpPr/>
          <p:nvPr/>
        </p:nvSpPr>
        <p:spPr>
          <a:xfrm>
            <a:off x="1669273" y="5593353"/>
            <a:ext cx="4159272" cy="58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chemeClr val="tx1">
                  <a:lumMod val="75000"/>
                  <a:lumOff val="25000"/>
                </a:schemeClr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206" name="Google Shape;349;p22">
            <a:extLst>
              <a:ext uri="{FF2B5EF4-FFF2-40B4-BE49-F238E27FC236}">
                <a16:creationId xmlns:a16="http://schemas.microsoft.com/office/drawing/2014/main" id="{24E9E0A0-C439-41E3-97C5-16CC1826ED50}"/>
              </a:ext>
            </a:extLst>
          </p:cNvPr>
          <p:cNvSpPr/>
          <p:nvPr/>
        </p:nvSpPr>
        <p:spPr>
          <a:xfrm>
            <a:off x="7345739" y="5593353"/>
            <a:ext cx="4159272" cy="58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elit, sed do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labore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aliqua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. </a:t>
            </a:r>
            <a:endParaRPr sz="1400" kern="0" dirty="0">
              <a:solidFill>
                <a:schemeClr val="tx1">
                  <a:lumMod val="75000"/>
                  <a:lumOff val="25000"/>
                </a:schemeClr>
              </a:solidFill>
              <a:ea typeface="Roboto Light"/>
              <a:cs typeface="Roboto Light"/>
              <a:sym typeface="Roboto Ligh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94F3FE-7BD7-4AC5-AA64-92AD0E353463}"/>
              </a:ext>
            </a:extLst>
          </p:cNvPr>
          <p:cNvSpPr/>
          <p:nvPr/>
        </p:nvSpPr>
        <p:spPr>
          <a:xfrm>
            <a:off x="686989" y="5593353"/>
            <a:ext cx="841375" cy="581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A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30314E13-486E-418E-B70B-9009C839BEFB}"/>
              </a:ext>
            </a:extLst>
          </p:cNvPr>
          <p:cNvSpPr/>
          <p:nvPr/>
        </p:nvSpPr>
        <p:spPr>
          <a:xfrm>
            <a:off x="6368820" y="5593353"/>
            <a:ext cx="841375" cy="5816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59952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FC3E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latin typeface="Inter" panose="020B0502030000000004" pitchFamily="34" charset="0"/>
            <a:ea typeface="Inter" panose="020B05020300000000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717</Words>
  <Application>Microsoft Office PowerPoint</Application>
  <PresentationFormat>Widescreen</PresentationFormat>
  <Paragraphs>140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Inter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Ximena Portocarrero</cp:lastModifiedBy>
  <cp:revision>47</cp:revision>
  <dcterms:created xsi:type="dcterms:W3CDTF">2019-01-30T06:23:30Z</dcterms:created>
  <dcterms:modified xsi:type="dcterms:W3CDTF">2022-05-05T18:11:53Z</dcterms:modified>
</cp:coreProperties>
</file>